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4008" r:id="rId5"/>
    <p:sldMasterId id="2147484188" r:id="rId6"/>
    <p:sldMasterId id="2147484260" r:id="rId7"/>
    <p:sldMasterId id="2147484332" r:id="rId8"/>
    <p:sldMasterId id="2147484356" r:id="rId9"/>
  </p:sldMasterIdLst>
  <p:notesMasterIdLst>
    <p:notesMasterId r:id="rId65"/>
  </p:notesMasterIdLst>
  <p:handoutMasterIdLst>
    <p:handoutMasterId r:id="rId66"/>
  </p:handoutMasterIdLst>
  <p:sldIdLst>
    <p:sldId id="263" r:id="rId10"/>
    <p:sldId id="2540" r:id="rId11"/>
    <p:sldId id="751" r:id="rId12"/>
    <p:sldId id="791" r:id="rId13"/>
    <p:sldId id="1163" r:id="rId14"/>
    <p:sldId id="1326" r:id="rId15"/>
    <p:sldId id="1165" r:id="rId16"/>
    <p:sldId id="1400" r:id="rId17"/>
    <p:sldId id="1335" r:id="rId18"/>
    <p:sldId id="1336" r:id="rId19"/>
    <p:sldId id="1337" r:id="rId20"/>
    <p:sldId id="1338" r:id="rId21"/>
    <p:sldId id="1339" r:id="rId22"/>
    <p:sldId id="1340" r:id="rId23"/>
    <p:sldId id="1341" r:id="rId24"/>
    <p:sldId id="659" r:id="rId25"/>
    <p:sldId id="1143" r:id="rId26"/>
    <p:sldId id="1144" r:id="rId27"/>
    <p:sldId id="1145" r:id="rId28"/>
    <p:sldId id="280" r:id="rId29"/>
    <p:sldId id="466" r:id="rId30"/>
    <p:sldId id="1402" r:id="rId31"/>
    <p:sldId id="2535" r:id="rId32"/>
    <p:sldId id="388" r:id="rId33"/>
    <p:sldId id="1403" r:id="rId34"/>
    <p:sldId id="1201" r:id="rId35"/>
    <p:sldId id="1167" r:id="rId36"/>
    <p:sldId id="1168" r:id="rId37"/>
    <p:sldId id="2472" r:id="rId38"/>
    <p:sldId id="704" r:id="rId39"/>
    <p:sldId id="705" r:id="rId40"/>
    <p:sldId id="2200" r:id="rId41"/>
    <p:sldId id="687" r:id="rId42"/>
    <p:sldId id="1979" r:id="rId43"/>
    <p:sldId id="2539" r:id="rId44"/>
    <p:sldId id="625" r:id="rId45"/>
    <p:sldId id="2477" r:id="rId46"/>
    <p:sldId id="2538" r:id="rId47"/>
    <p:sldId id="1405" r:id="rId48"/>
    <p:sldId id="2392" r:id="rId49"/>
    <p:sldId id="1322" r:id="rId50"/>
    <p:sldId id="1323" r:id="rId51"/>
    <p:sldId id="1324" r:id="rId52"/>
    <p:sldId id="1169" r:id="rId53"/>
    <p:sldId id="1157" r:id="rId54"/>
    <p:sldId id="1171" r:id="rId55"/>
    <p:sldId id="1192" r:id="rId56"/>
    <p:sldId id="1193" r:id="rId57"/>
    <p:sldId id="1194" r:id="rId58"/>
    <p:sldId id="1195" r:id="rId59"/>
    <p:sldId id="1196" r:id="rId60"/>
    <p:sldId id="1198" r:id="rId61"/>
    <p:sldId id="1199" r:id="rId62"/>
    <p:sldId id="2536" r:id="rId63"/>
    <p:sldId id="2537" r:id="rId6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D67"/>
    <a:srgbClr val="FF9933"/>
    <a:srgbClr val="4B8427"/>
    <a:srgbClr val="205715"/>
    <a:srgbClr val="602E04"/>
    <a:srgbClr val="CC6600"/>
    <a:srgbClr val="9966FF"/>
    <a:srgbClr val="996600"/>
    <a:srgbClr val="FFCC66"/>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autoAdjust="0"/>
    <p:restoredTop sz="94541" autoAdjust="0"/>
  </p:normalViewPr>
  <p:slideViewPr>
    <p:cSldViewPr>
      <p:cViewPr varScale="1">
        <p:scale>
          <a:sx n="68" d="100"/>
          <a:sy n="68" d="100"/>
        </p:scale>
        <p:origin x="60" y="924"/>
      </p:cViewPr>
      <p:guideLst>
        <p:guide orient="horz" pos="2112"/>
        <p:guide pos="2880"/>
      </p:guideLst>
    </p:cSldViewPr>
  </p:slideViewPr>
  <p:outlineViewPr>
    <p:cViewPr>
      <p:scale>
        <a:sx n="33" d="100"/>
        <a:sy n="33" d="100"/>
      </p:scale>
      <p:origin x="0" y="2525"/>
    </p:cViewPr>
  </p:outlineViewPr>
  <p:notesTextViewPr>
    <p:cViewPr>
      <p:scale>
        <a:sx n="1" d="1"/>
        <a:sy n="1" d="1"/>
      </p:scale>
      <p:origin x="0" y="0"/>
    </p:cViewPr>
  </p:notesTextViewPr>
  <p:sorterViewPr>
    <p:cViewPr>
      <p:scale>
        <a:sx n="66" d="100"/>
        <a:sy n="66" d="100"/>
      </p:scale>
      <p:origin x="0" y="258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A35C2003-CB8A-4723-845F-182C6A17D420}" type="slidenum">
              <a:rPr lang="en-US" smtClean="0"/>
              <a:pPr/>
              <a:t>‹#›</a:t>
            </a:fld>
            <a:endParaRPr lang="en-US" dirty="0"/>
          </a:p>
        </p:txBody>
      </p:sp>
    </p:spTree>
    <p:extLst>
      <p:ext uri="{BB962C8B-B14F-4D97-AF65-F5344CB8AC3E}">
        <p14:creationId xmlns:p14="http://schemas.microsoft.com/office/powerpoint/2010/main" val="237328115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283AB573-CC88-4154-99CD-B89E0BD4C0E1}" type="slidenum">
              <a:rPr lang="en-US" smtClean="0"/>
              <a:pPr/>
              <a:t>‹#›</a:t>
            </a:fld>
            <a:endParaRPr lang="en-US" dirty="0"/>
          </a:p>
        </p:txBody>
      </p:sp>
    </p:spTree>
    <p:extLst>
      <p:ext uri="{BB962C8B-B14F-4D97-AF65-F5344CB8AC3E}">
        <p14:creationId xmlns:p14="http://schemas.microsoft.com/office/powerpoint/2010/main" val="198722235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283AB573-CC88-4154-99CD-B89E0BD4C0E1}" type="slidenum">
              <a:rPr lang="en-US" smtClean="0"/>
              <a:pPr/>
              <a:t>1</a:t>
            </a:fld>
            <a:endParaRPr lang="en-US" dirty="0"/>
          </a:p>
        </p:txBody>
      </p:sp>
      <p:sp>
        <p:nvSpPr>
          <p:cNvPr id="12" name="Header Placeholder 11"/>
          <p:cNvSpPr>
            <a:spLocks noGrp="1"/>
          </p:cNvSpPr>
          <p:nvPr>
            <p:ph type="hdr" sz="quarter" idx="13"/>
          </p:nvPr>
        </p:nvSpPr>
        <p:spPr/>
        <p:txBody>
          <a:bodyPr/>
          <a:lstStyle/>
          <a:p>
            <a:endParaRPr lang="en-US" dirty="0"/>
          </a:p>
        </p:txBody>
      </p:sp>
      <p:sp>
        <p:nvSpPr>
          <p:cNvPr id="4" name="Footer Placeholder 3"/>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188230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fld id="{40432F5A-6917-444E-B41D-A52F496341BF}" type="slidenum">
              <a:rPr lang="en-US" altLang="en-US" sz="1300" b="0">
                <a:solidFill>
                  <a:srgbClr val="000000"/>
                </a:solidFill>
                <a:latin typeface="Arial" pitchFamily="34" charset="0"/>
              </a:rPr>
              <a:pPr/>
              <a:t>23</a:t>
            </a:fld>
            <a:endParaRPr lang="en-US" altLang="en-US" sz="1300" b="0" dirty="0">
              <a:solidFill>
                <a:srgbClr val="000000"/>
              </a:solidFill>
              <a:latin typeface="Arial"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endParaRPr lang="en-US" dirty="0"/>
          </a:p>
        </p:txBody>
      </p:sp>
      <p:sp>
        <p:nvSpPr>
          <p:cNvPr id="2" name="Footer Placeholder 1"/>
          <p:cNvSpPr>
            <a:spLocks noGrp="1"/>
          </p:cNvSpPr>
          <p:nvPr>
            <p:ph type="ftr" sz="quarter" idx="1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fld id="{CDB8957B-5116-4134-A633-DB31212A18DE}" type="slidenum">
              <a:rPr lang="en-US" altLang="en-US" sz="1300" b="0">
                <a:solidFill>
                  <a:srgbClr val="000000"/>
                </a:solidFill>
                <a:latin typeface="Arial" pitchFamily="34" charset="0"/>
              </a:rPr>
              <a:pPr/>
              <a:t>24</a:t>
            </a:fld>
            <a:endParaRPr lang="en-US" altLang="en-US" sz="1300" b="0" dirty="0">
              <a:solidFill>
                <a:srgbClr val="000000"/>
              </a:solidFill>
              <a:latin typeface="Arial"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endParaRPr lang="en-US" dirty="0"/>
          </a:p>
        </p:txBody>
      </p:sp>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30152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283AB573-CC88-4154-99CD-B89E0BD4C0E1}"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769042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283AB573-CC88-4154-99CD-B89E0BD4C0E1}" type="slidenum">
              <a:rPr lang="en-US" smtClean="0"/>
              <a:pPr/>
              <a:t>40</a:t>
            </a:fld>
            <a:endParaRPr lang="en-US" dirty="0"/>
          </a:p>
        </p:txBody>
      </p:sp>
    </p:spTree>
    <p:extLst>
      <p:ext uri="{BB962C8B-B14F-4D97-AF65-F5344CB8AC3E}">
        <p14:creationId xmlns:p14="http://schemas.microsoft.com/office/powerpoint/2010/main" val="9209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4010074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311091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375589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6612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7428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6297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4110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7283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5/10/2017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9502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5/10/2017</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8290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851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268565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7107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1852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3196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052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5918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0557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478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09800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5/10/2017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4616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5/10/2017</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9223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3047728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5401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5998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13712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3740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46498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92093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1327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4187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63174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5/10/2017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0751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3167030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5/10/2017</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15397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3560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24380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83253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5208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7/7/2024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50477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7/7/2024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28874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7/7/2024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1874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7/7/2024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62612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33B8F3-061B-4EBD-95DE-1449BDF55678}" type="datetimeFigureOut">
              <a:rPr lang="en-US" smtClean="0">
                <a:solidFill>
                  <a:prstClr val="black">
                    <a:tint val="75000"/>
                  </a:prstClr>
                </a:solidFill>
              </a:rPr>
              <a:pPr/>
              <a:t>7/7/2024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5592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5/10/2017</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8179305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33B8F3-061B-4EBD-95DE-1449BDF55678}" type="datetimeFigureOut">
              <a:rPr lang="en-US" smtClean="0">
                <a:solidFill>
                  <a:prstClr val="black">
                    <a:tint val="75000"/>
                  </a:prstClr>
                </a:solidFill>
              </a:rPr>
              <a:pPr/>
              <a:t>7/7/2024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53930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3B8F3-061B-4EBD-95DE-1449BDF55678}" type="datetimeFigureOut">
              <a:rPr lang="en-US" smtClean="0">
                <a:solidFill>
                  <a:prstClr val="black">
                    <a:tint val="75000"/>
                  </a:prstClr>
                </a:solidFill>
              </a:rPr>
              <a:pPr/>
              <a:t>7/7/2024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9726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7/7/2024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28751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7/7/2024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69774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7/7/2024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97361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7/7/2024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46789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7/7/2024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6448709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7/7/2024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5310569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4C0A14-3125-46B5-AEF5-E93FD0A76E1E}" type="datetimeFigureOut">
              <a:rPr lang="en-US" smtClean="0"/>
              <a:t>7/7/2024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13326822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4C0A14-3125-46B5-AEF5-E93FD0A76E1E}" type="datetimeFigureOut">
              <a:rPr lang="en-US" smtClean="0"/>
              <a:t>7/7/2024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136025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5/10/2017</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41089552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4C0A14-3125-46B5-AEF5-E93FD0A76E1E}" type="datetimeFigureOut">
              <a:rPr lang="en-US" smtClean="0"/>
              <a:t>7/7/2024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19147149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4C0A14-3125-46B5-AEF5-E93FD0A76E1E}" type="datetimeFigureOut">
              <a:rPr lang="en-US" smtClean="0"/>
              <a:t>7/7/2024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5743803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4C0A14-3125-46B5-AEF5-E93FD0A76E1E}" type="datetimeFigureOut">
              <a:rPr lang="en-US" smtClean="0"/>
              <a:t>7/7/2024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6739812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4C0A14-3125-46B5-AEF5-E93FD0A76E1E}" type="datetimeFigureOut">
              <a:rPr lang="en-US" smtClean="0"/>
              <a:t>7/7/2024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1843370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4C0A14-3125-46B5-AEF5-E93FD0A76E1E}" type="datetimeFigureOut">
              <a:rPr lang="en-US" smtClean="0"/>
              <a:t>7/7/2024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1739573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7/7/2024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5572307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7/7/2024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676583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5/10/2017</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52618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994238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998234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4168132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3286130"/>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1723933"/>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3135217"/>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3B8F3-061B-4EBD-95DE-1449BDF55678}" type="datetimeFigureOut">
              <a:rPr lang="en-US" smtClean="0">
                <a:solidFill>
                  <a:prstClr val="black">
                    <a:tint val="75000"/>
                  </a:prstClr>
                </a:solidFill>
              </a:rPr>
              <a:pPr/>
              <a:t>7/7/2024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5864229"/>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C0A14-3125-46B5-AEF5-E93FD0A76E1E}" type="datetimeFigureOut">
              <a:rPr lang="en-US" smtClean="0"/>
              <a:t>7/7/2024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ABCDC-0B7E-4F70-BE72-79C65B48945A}" type="slidenum">
              <a:rPr lang="en-US" smtClean="0"/>
              <a:t>‹#›</a:t>
            </a:fld>
            <a:endParaRPr lang="en-US"/>
          </a:p>
        </p:txBody>
      </p:sp>
    </p:spTree>
    <p:extLst>
      <p:ext uri="{BB962C8B-B14F-4D97-AF65-F5344CB8AC3E}">
        <p14:creationId xmlns:p14="http://schemas.microsoft.com/office/powerpoint/2010/main" val="1715052665"/>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mmunion Bulletin: He had Given Thanks (Package of 100) | Lifeway">
            <a:extLst>
              <a:ext uri="{FF2B5EF4-FFF2-40B4-BE49-F238E27FC236}">
                <a16:creationId xmlns:a16="http://schemas.microsoft.com/office/drawing/2014/main" id="{88C06D22-62E3-2BAB-7216-B56DE0A823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5" name="TextBox 4">
            <a:extLst>
              <a:ext uri="{FF2B5EF4-FFF2-40B4-BE49-F238E27FC236}">
                <a16:creationId xmlns:a16="http://schemas.microsoft.com/office/drawing/2014/main" id="{0731B36D-463E-8EEA-27BB-FEFD3A52250A}"/>
              </a:ext>
            </a:extLst>
          </p:cNvPr>
          <p:cNvSpPr txBox="1"/>
          <p:nvPr/>
        </p:nvSpPr>
        <p:spPr>
          <a:xfrm>
            <a:off x="-19052" y="3949597"/>
            <a:ext cx="9163051" cy="2862322"/>
          </a:xfrm>
          <a:prstGeom prst="rect">
            <a:avLst/>
          </a:prstGeom>
          <a:solidFill>
            <a:schemeClr val="bg1">
              <a:alpha val="50000"/>
            </a:schemeClr>
          </a:solidFill>
        </p:spPr>
        <p:txBody>
          <a:bodyPr wrap="square" rtlCol="0">
            <a:spAutoFit/>
          </a:bodyPr>
          <a:lstStyle/>
          <a:p>
            <a:pPr algn="ctr"/>
            <a:r>
              <a:rPr lang="en-US" sz="6000" b="1" dirty="0">
                <a:ln w="1270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Level Green Presbyterian Church</a:t>
            </a:r>
          </a:p>
          <a:p>
            <a:pPr algn="ctr"/>
            <a:r>
              <a:rPr lang="en-US" sz="6000" b="1" dirty="0">
                <a:ln w="1270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July 7, 2024</a:t>
            </a:r>
            <a:endParaRPr lang="en-US" sz="6000" b="1" baseline="30000" dirty="0">
              <a:ln w="1270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0531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05506"/>
            <a:ext cx="8193741" cy="304698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Come, Christians, join to sing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Alleluia! Amen!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Loud praise to Christ our King;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Alleluia! Amen!</a:t>
            </a:r>
          </a:p>
        </p:txBody>
      </p:sp>
    </p:spTree>
    <p:extLst>
      <p:ext uri="{BB962C8B-B14F-4D97-AF65-F5344CB8AC3E}">
        <p14:creationId xmlns:p14="http://schemas.microsoft.com/office/powerpoint/2010/main" val="3056994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05506"/>
            <a:ext cx="8193741" cy="304698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Let all, with heart and voice,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Before His throne rejoice;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Praise is His gracious choice: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Alleluia! Amen!</a:t>
            </a:r>
          </a:p>
        </p:txBody>
      </p:sp>
    </p:spTree>
    <p:extLst>
      <p:ext uri="{BB962C8B-B14F-4D97-AF65-F5344CB8AC3E}">
        <p14:creationId xmlns:p14="http://schemas.microsoft.com/office/powerpoint/2010/main" val="575533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05506"/>
            <a:ext cx="8193741" cy="304698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Come, lift your hearts on high;</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Alleluia! Amen!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Let praises fill the sky;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Alleluia! Amen!</a:t>
            </a:r>
          </a:p>
        </p:txBody>
      </p:sp>
    </p:spTree>
    <p:extLst>
      <p:ext uri="{BB962C8B-B14F-4D97-AF65-F5344CB8AC3E}">
        <p14:creationId xmlns:p14="http://schemas.microsoft.com/office/powerpoint/2010/main" val="2114518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05506"/>
            <a:ext cx="8193741" cy="304698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is our Guide and Friend;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To us He’ll condescend;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His love shall never end: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Alleluia! Amen!</a:t>
            </a:r>
          </a:p>
        </p:txBody>
      </p:sp>
    </p:spTree>
    <p:extLst>
      <p:ext uri="{BB962C8B-B14F-4D97-AF65-F5344CB8AC3E}">
        <p14:creationId xmlns:p14="http://schemas.microsoft.com/office/powerpoint/2010/main" val="2271145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05506"/>
            <a:ext cx="8193741" cy="304698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Praise yet our Christ again;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Alleluia! Amen!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Life shall not end the strain;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Alleluia! Amen!</a:t>
            </a:r>
          </a:p>
        </p:txBody>
      </p:sp>
    </p:spTree>
    <p:extLst>
      <p:ext uri="{BB962C8B-B14F-4D97-AF65-F5344CB8AC3E}">
        <p14:creationId xmlns:p14="http://schemas.microsoft.com/office/powerpoint/2010/main" val="2485335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05506"/>
            <a:ext cx="8193741" cy="304698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On heaven’s blissful shore,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His goodness we’ll adore,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Singing forever more,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Alleluia! Amen!</a:t>
            </a:r>
          </a:p>
        </p:txBody>
      </p:sp>
    </p:spTree>
    <p:extLst>
      <p:ext uri="{BB962C8B-B14F-4D97-AF65-F5344CB8AC3E}">
        <p14:creationId xmlns:p14="http://schemas.microsoft.com/office/powerpoint/2010/main" val="3206650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371600" y="1295400"/>
            <a:ext cx="6172200" cy="3631763"/>
          </a:xfrm>
          <a:prstGeom prst="rect">
            <a:avLst/>
          </a:prstGeom>
          <a:solidFill>
            <a:schemeClr val="bg1"/>
          </a:solidFill>
          <a:effectLst>
            <a:softEdge rad="190500"/>
          </a:effectLst>
        </p:spPr>
        <p:txBody>
          <a:bodyPr wrap="square" rtlCol="0">
            <a:spAutoFit/>
          </a:bodyPr>
          <a:lstStyle/>
          <a:p>
            <a:pPr algn="ctr"/>
            <a:r>
              <a:rPr lang="en-US" sz="11500" dirty="0"/>
              <a:t>Apostles’ </a:t>
            </a:r>
          </a:p>
          <a:p>
            <a:pPr algn="ctr"/>
            <a:r>
              <a:rPr lang="en-US" sz="11500" dirty="0"/>
              <a:t>Creed</a:t>
            </a:r>
          </a:p>
        </p:txBody>
      </p:sp>
    </p:spTree>
    <p:extLst>
      <p:ext uri="{BB962C8B-B14F-4D97-AF65-F5344CB8AC3E}">
        <p14:creationId xmlns:p14="http://schemas.microsoft.com/office/powerpoint/2010/main" val="4234652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457200"/>
            <a:ext cx="8610600" cy="6093976"/>
          </a:xfrm>
          <a:prstGeom prst="rect">
            <a:avLst/>
          </a:prstGeom>
        </p:spPr>
        <p:txBody>
          <a:bodyPr wrap="square">
            <a:spAutoFit/>
          </a:bodyPr>
          <a:lstStyle/>
          <a:p>
            <a:pPr algn="ctr">
              <a:spcAft>
                <a:spcPts val="600"/>
              </a:spcAft>
            </a:pPr>
            <a:r>
              <a:rPr lang="en-US" sz="4000" dirty="0">
                <a:solidFill>
                  <a:prstClr val="black"/>
                </a:solidFill>
              </a:rPr>
              <a:t>I BELIEVE in God the Father Almighty, Maker of heaven and earth,</a:t>
            </a:r>
          </a:p>
          <a:p>
            <a:pPr algn="ctr">
              <a:spcAft>
                <a:spcPts val="600"/>
              </a:spcAft>
            </a:pPr>
            <a:r>
              <a:rPr lang="en-US" sz="4000" dirty="0">
                <a:solidFill>
                  <a:prstClr val="black"/>
                </a:solidFill>
              </a:rPr>
              <a:t>And in Jesus Christ </a:t>
            </a:r>
          </a:p>
          <a:p>
            <a:pPr algn="ctr">
              <a:spcAft>
                <a:spcPts val="600"/>
              </a:spcAft>
            </a:pPr>
            <a:r>
              <a:rPr lang="en-US" sz="4000" dirty="0">
                <a:solidFill>
                  <a:prstClr val="black"/>
                </a:solidFill>
              </a:rPr>
              <a:t>his only Son our Lord; </a:t>
            </a:r>
          </a:p>
          <a:p>
            <a:pPr algn="ctr">
              <a:spcAft>
                <a:spcPts val="600"/>
              </a:spcAft>
            </a:pPr>
            <a:r>
              <a:rPr lang="en-US" sz="4000" dirty="0">
                <a:solidFill>
                  <a:prstClr val="black"/>
                </a:solidFill>
              </a:rPr>
              <a:t>who was conceived by the Holy Ghost, born of the Virgin Mary, </a:t>
            </a:r>
          </a:p>
          <a:p>
            <a:pPr algn="ctr">
              <a:spcAft>
                <a:spcPts val="600"/>
              </a:spcAft>
            </a:pPr>
            <a:r>
              <a:rPr lang="en-US" sz="4000" dirty="0">
                <a:solidFill>
                  <a:prstClr val="black"/>
                </a:solidFill>
              </a:rPr>
              <a:t>suffered under Pontius Pilate, </a:t>
            </a:r>
          </a:p>
          <a:p>
            <a:pPr algn="ctr">
              <a:spcAft>
                <a:spcPts val="600"/>
              </a:spcAft>
            </a:pPr>
            <a:r>
              <a:rPr lang="en-US" sz="4000" dirty="0">
                <a:solidFill>
                  <a:prstClr val="black"/>
                </a:solidFill>
              </a:rPr>
              <a:t>was crucified, dead, and buried; </a:t>
            </a:r>
          </a:p>
          <a:p>
            <a:pPr algn="ctr">
              <a:spcAft>
                <a:spcPts val="600"/>
              </a:spcAft>
            </a:pPr>
            <a:r>
              <a:rPr lang="en-US" sz="4000" dirty="0">
                <a:solidFill>
                  <a:prstClr val="black"/>
                </a:solidFill>
              </a:rPr>
              <a:t>he descended into hell; </a:t>
            </a:r>
          </a:p>
        </p:txBody>
      </p:sp>
    </p:spTree>
    <p:extLst>
      <p:ext uri="{BB962C8B-B14F-4D97-AF65-F5344CB8AC3E}">
        <p14:creationId xmlns:p14="http://schemas.microsoft.com/office/powerpoint/2010/main" val="2432863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5131" y="990600"/>
            <a:ext cx="8547315" cy="4862870"/>
          </a:xfrm>
          <a:prstGeom prst="rect">
            <a:avLst/>
          </a:prstGeom>
        </p:spPr>
        <p:txBody>
          <a:bodyPr wrap="square">
            <a:spAutoFit/>
          </a:bodyPr>
          <a:lstStyle/>
          <a:p>
            <a:pPr algn="ctr">
              <a:spcAft>
                <a:spcPts val="600"/>
              </a:spcAft>
            </a:pPr>
            <a:r>
              <a:rPr lang="en-US" sz="4000" dirty="0">
                <a:solidFill>
                  <a:prstClr val="black"/>
                </a:solidFill>
              </a:rPr>
              <a:t>the third day </a:t>
            </a:r>
          </a:p>
          <a:p>
            <a:pPr algn="ctr">
              <a:spcAft>
                <a:spcPts val="600"/>
              </a:spcAft>
            </a:pPr>
            <a:r>
              <a:rPr lang="en-US" sz="4000" dirty="0">
                <a:solidFill>
                  <a:prstClr val="black"/>
                </a:solidFill>
              </a:rPr>
              <a:t>he rose again from the dead; </a:t>
            </a:r>
          </a:p>
          <a:p>
            <a:pPr algn="ctr">
              <a:spcAft>
                <a:spcPts val="600"/>
              </a:spcAft>
            </a:pPr>
            <a:r>
              <a:rPr lang="en-US" sz="4000" dirty="0">
                <a:solidFill>
                  <a:prstClr val="black"/>
                </a:solidFill>
              </a:rPr>
              <a:t>he ascended into heaven, </a:t>
            </a:r>
          </a:p>
          <a:p>
            <a:pPr algn="ctr">
              <a:spcAft>
                <a:spcPts val="600"/>
              </a:spcAft>
            </a:pPr>
            <a:r>
              <a:rPr lang="en-US" sz="4000" dirty="0">
                <a:solidFill>
                  <a:prstClr val="black"/>
                </a:solidFill>
              </a:rPr>
              <a:t>and sitteth on the right hand of God </a:t>
            </a:r>
          </a:p>
          <a:p>
            <a:pPr algn="ctr">
              <a:spcAft>
                <a:spcPts val="600"/>
              </a:spcAft>
            </a:pPr>
            <a:r>
              <a:rPr lang="en-US" sz="4000" dirty="0">
                <a:solidFill>
                  <a:prstClr val="black"/>
                </a:solidFill>
              </a:rPr>
              <a:t>the Father Almighty; </a:t>
            </a:r>
          </a:p>
          <a:p>
            <a:pPr algn="ctr">
              <a:spcAft>
                <a:spcPts val="600"/>
              </a:spcAft>
            </a:pPr>
            <a:r>
              <a:rPr lang="en-US" sz="4000" dirty="0">
                <a:solidFill>
                  <a:prstClr val="black"/>
                </a:solidFill>
              </a:rPr>
              <a:t>from thence he shall come to judge </a:t>
            </a:r>
          </a:p>
          <a:p>
            <a:pPr algn="ctr">
              <a:spcAft>
                <a:spcPts val="600"/>
              </a:spcAft>
            </a:pPr>
            <a:r>
              <a:rPr lang="en-US" sz="4000" dirty="0">
                <a:solidFill>
                  <a:prstClr val="black"/>
                </a:solidFill>
              </a:rPr>
              <a:t>the quick and the dead.</a:t>
            </a:r>
          </a:p>
        </p:txBody>
      </p:sp>
    </p:spTree>
    <p:extLst>
      <p:ext uri="{BB962C8B-B14F-4D97-AF65-F5344CB8AC3E}">
        <p14:creationId xmlns:p14="http://schemas.microsoft.com/office/powerpoint/2010/main" val="1573313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928330"/>
            <a:ext cx="8229600" cy="4862870"/>
          </a:xfrm>
          <a:prstGeom prst="rect">
            <a:avLst/>
          </a:prstGeom>
        </p:spPr>
        <p:txBody>
          <a:bodyPr wrap="square">
            <a:spAutoFit/>
          </a:bodyPr>
          <a:lstStyle/>
          <a:p>
            <a:pPr algn="ctr">
              <a:spcAft>
                <a:spcPts val="600"/>
              </a:spcAft>
            </a:pPr>
            <a:r>
              <a:rPr lang="en-US" sz="4000" dirty="0">
                <a:solidFill>
                  <a:prstClr val="black"/>
                </a:solidFill>
              </a:rPr>
              <a:t>I believe in the Holy Ghost; </a:t>
            </a:r>
          </a:p>
          <a:p>
            <a:pPr algn="ctr">
              <a:spcAft>
                <a:spcPts val="600"/>
              </a:spcAft>
            </a:pPr>
            <a:r>
              <a:rPr lang="en-US" sz="4000" dirty="0">
                <a:solidFill>
                  <a:prstClr val="black"/>
                </a:solidFill>
              </a:rPr>
              <a:t>the holy catholic Church; </a:t>
            </a:r>
          </a:p>
          <a:p>
            <a:pPr algn="ctr">
              <a:spcAft>
                <a:spcPts val="600"/>
              </a:spcAft>
            </a:pPr>
            <a:r>
              <a:rPr lang="en-US" sz="4000" dirty="0">
                <a:solidFill>
                  <a:prstClr val="black"/>
                </a:solidFill>
              </a:rPr>
              <a:t>the communion of saints; </a:t>
            </a:r>
          </a:p>
          <a:p>
            <a:pPr algn="ctr">
              <a:spcAft>
                <a:spcPts val="600"/>
              </a:spcAft>
            </a:pPr>
            <a:r>
              <a:rPr lang="en-US" sz="4000" dirty="0">
                <a:solidFill>
                  <a:prstClr val="black"/>
                </a:solidFill>
              </a:rPr>
              <a:t>the forgiveness of sins; </a:t>
            </a:r>
          </a:p>
          <a:p>
            <a:pPr algn="ctr">
              <a:spcAft>
                <a:spcPts val="600"/>
              </a:spcAft>
            </a:pPr>
            <a:r>
              <a:rPr lang="en-US" sz="4000" dirty="0">
                <a:solidFill>
                  <a:prstClr val="black"/>
                </a:solidFill>
              </a:rPr>
              <a:t>the resurrection of the body; </a:t>
            </a:r>
          </a:p>
          <a:p>
            <a:pPr algn="ctr">
              <a:spcAft>
                <a:spcPts val="600"/>
              </a:spcAft>
            </a:pPr>
            <a:r>
              <a:rPr lang="en-US" sz="4000" dirty="0">
                <a:solidFill>
                  <a:prstClr val="black"/>
                </a:solidFill>
              </a:rPr>
              <a:t>and the life everlasting. </a:t>
            </a:r>
          </a:p>
          <a:p>
            <a:pPr algn="ctr">
              <a:spcAft>
                <a:spcPts val="600"/>
              </a:spcAft>
            </a:pPr>
            <a:r>
              <a:rPr lang="en-US" sz="4000" dirty="0">
                <a:solidFill>
                  <a:prstClr val="black"/>
                </a:solidFill>
              </a:rPr>
              <a:t>Amen.</a:t>
            </a:r>
          </a:p>
        </p:txBody>
      </p:sp>
    </p:spTree>
    <p:extLst>
      <p:ext uri="{BB962C8B-B14F-4D97-AF65-F5344CB8AC3E}">
        <p14:creationId xmlns:p14="http://schemas.microsoft.com/office/powerpoint/2010/main" val="2898478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D706EF-6D44-ECD0-0143-7D6B1ED1E778}"/>
              </a:ext>
            </a:extLst>
          </p:cNvPr>
          <p:cNvSpPr txBox="1"/>
          <p:nvPr/>
        </p:nvSpPr>
        <p:spPr>
          <a:xfrm>
            <a:off x="1905000" y="1828800"/>
            <a:ext cx="3352800" cy="369332"/>
          </a:xfrm>
          <a:prstGeom prst="rect">
            <a:avLst/>
          </a:prstGeom>
          <a:noFill/>
        </p:spPr>
        <p:txBody>
          <a:bodyPr wrap="square" rtlCol="0">
            <a:spAutoFit/>
          </a:bodyPr>
          <a:lstStyle/>
          <a:p>
            <a:r>
              <a:rPr lang="en-US">
                <a:solidFill>
                  <a:schemeClr val="bg1"/>
                </a:solidFill>
              </a:rPr>
              <a:t>video</a:t>
            </a:r>
          </a:p>
        </p:txBody>
      </p:sp>
    </p:spTree>
    <p:extLst>
      <p:ext uri="{BB962C8B-B14F-4D97-AF65-F5344CB8AC3E}">
        <p14:creationId xmlns:p14="http://schemas.microsoft.com/office/powerpoint/2010/main" val="1496647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7336"/>
            <a:ext cx="9144000" cy="4789714"/>
          </a:xfrm>
          <a:prstGeom prst="rect">
            <a:avLst/>
          </a:prstGeom>
        </p:spPr>
      </p:pic>
      <p:sp>
        <p:nvSpPr>
          <p:cNvPr id="4" name="Title 3"/>
          <p:cNvSpPr>
            <a:spLocks noGrp="1"/>
          </p:cNvSpPr>
          <p:nvPr>
            <p:ph type="title"/>
          </p:nvPr>
        </p:nvSpPr>
        <p:spPr>
          <a:xfrm>
            <a:off x="0" y="304800"/>
            <a:ext cx="5867400" cy="2743200"/>
          </a:xfrm>
        </p:spPr>
        <p:txBody>
          <a:bodyPr>
            <a:noAutofit/>
          </a:bodyPr>
          <a:lstStyle/>
          <a:p>
            <a:r>
              <a:rPr lang="en-US" sz="8800" b="1" dirty="0">
                <a:ln w="28575">
                  <a:solidFill>
                    <a:schemeClr val="tx1"/>
                  </a:solidFill>
                </a:ln>
                <a:solidFill>
                  <a:schemeClr val="bg1"/>
                </a:solidFill>
              </a:rPr>
              <a:t>Prayer of </a:t>
            </a:r>
            <a:br>
              <a:rPr lang="en-US" sz="8800" b="1" dirty="0">
                <a:ln w="28575">
                  <a:solidFill>
                    <a:schemeClr val="tx1"/>
                  </a:solidFill>
                </a:ln>
                <a:solidFill>
                  <a:schemeClr val="bg1"/>
                </a:solidFill>
              </a:rPr>
            </a:br>
            <a:r>
              <a:rPr lang="en-US" sz="8800" b="1" dirty="0">
                <a:ln w="28575">
                  <a:solidFill>
                    <a:schemeClr val="tx1"/>
                  </a:solidFill>
                </a:ln>
                <a:solidFill>
                  <a:schemeClr val="bg1"/>
                </a:solidFill>
              </a:rPr>
              <a:t>Confession</a:t>
            </a:r>
          </a:p>
        </p:txBody>
      </p:sp>
    </p:spTree>
    <p:extLst>
      <p:ext uri="{BB962C8B-B14F-4D97-AF65-F5344CB8AC3E}">
        <p14:creationId xmlns:p14="http://schemas.microsoft.com/office/powerpoint/2010/main" val="3694569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152400"/>
            <a:ext cx="8991600" cy="7158883"/>
          </a:xfrm>
          <a:prstGeom prst="rect">
            <a:avLst/>
          </a:prstGeom>
        </p:spPr>
        <p:txBody>
          <a:bodyPr wrap="square">
            <a:spAutoFit/>
          </a:bodyPr>
          <a:lstStyle/>
          <a:p>
            <a:pPr algn="ctr">
              <a:lnSpc>
                <a:spcPct val="120000"/>
              </a:lnSpc>
            </a:pPr>
            <a:r>
              <a:rPr lang="en-US" sz="3500" dirty="0"/>
              <a:t>God of grace and God of glory, we want glory for ourselves. We want to be strong and independent. We daydream about doing great things. We forget that we depend on You for everything: for the very air we breathe; for Your strength that holds us together; for life in the community You create in Christ; for the forgiveness that makes new life possible. In Your mercy, bind us together and send us out to proclaim the Good News of Your Kingdom. We pray in the name of the Lord Jesus Christ. Amen.</a:t>
            </a:r>
          </a:p>
        </p:txBody>
      </p:sp>
    </p:spTree>
    <p:extLst>
      <p:ext uri="{BB962C8B-B14F-4D97-AF65-F5344CB8AC3E}">
        <p14:creationId xmlns:p14="http://schemas.microsoft.com/office/powerpoint/2010/main" val="2929591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864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ChangeArrowheads="1"/>
          </p:cNvSpPr>
          <p:nvPr/>
        </p:nvSpPr>
        <p:spPr bwMode="auto">
          <a:xfrm>
            <a:off x="25830" y="5308937"/>
            <a:ext cx="914529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en-US" sz="6000" b="1" dirty="0">
                <a:ln w="38100">
                  <a:solidFill>
                    <a:schemeClr val="tx1"/>
                  </a:solidFill>
                </a:ln>
                <a:solidFill>
                  <a:schemeClr val="bg1"/>
                </a:solidFill>
                <a:latin typeface="Arial "/>
                <a:cs typeface="Arial" panose="020B0604020202020204" pitchFamily="34" charset="0"/>
              </a:rPr>
              <a:t>Gloria Patri</a:t>
            </a:r>
          </a:p>
        </p:txBody>
      </p:sp>
      <p:sp>
        <p:nvSpPr>
          <p:cNvPr id="3075" name="Rectangle 3"/>
          <p:cNvSpPr>
            <a:spLocks noChangeArrowheads="1"/>
          </p:cNvSpPr>
          <p:nvPr/>
        </p:nvSpPr>
        <p:spPr bwMode="auto">
          <a:xfrm>
            <a:off x="3035582" y="6096000"/>
            <a:ext cx="31257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Arial" panose="020B0604020202020204" pitchFamily="34" charset="0"/>
              </a:defRPr>
            </a:lvl1pPr>
            <a:lvl2pPr marL="742950" indent="-285750" algn="ctr">
              <a:spcBef>
                <a:spcPct val="20000"/>
              </a:spcBef>
              <a:defRPr sz="28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000">
                <a:solidFill>
                  <a:schemeClr val="tx1"/>
                </a:solidFill>
                <a:latin typeface="Arial" panose="020B0604020202020204" pitchFamily="34" charset="0"/>
              </a:defRPr>
            </a:lvl4pPr>
            <a:lvl5pPr marL="2057400" indent="-228600" algn="ctr">
              <a:spcBef>
                <a:spcPct val="20000"/>
              </a:spcBef>
              <a:defRPr sz="2000">
                <a:solidFill>
                  <a:schemeClr val="tx1"/>
                </a:solidFill>
                <a:latin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defRPr>
            </a:lvl9pPr>
          </a:lstStyle>
          <a:p>
            <a:pPr>
              <a:defRPr/>
            </a:pPr>
            <a:r>
              <a:rPr lang="en-US" altLang="en-US" sz="3600" b="1" dirty="0">
                <a:ln w="12700">
                  <a:solidFill>
                    <a:schemeClr val="tx1"/>
                  </a:solidFill>
                </a:ln>
                <a:solidFill>
                  <a:schemeClr val="bg1"/>
                </a:solidFill>
                <a:latin typeface="Arial "/>
              </a:rPr>
              <a:t>Hymn #142</a:t>
            </a:r>
          </a:p>
        </p:txBody>
      </p:sp>
      <p:sp>
        <p:nvSpPr>
          <p:cNvPr id="3076" name="Rectangle 4"/>
          <p:cNvSpPr>
            <a:spLocks noChangeArrowheads="1"/>
          </p:cNvSpPr>
          <p:nvPr/>
        </p:nvSpPr>
        <p:spPr bwMode="auto">
          <a:xfrm>
            <a:off x="7300070" y="6391245"/>
            <a:ext cx="18134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en-US" sz="2000" b="1" dirty="0">
                <a:solidFill>
                  <a:schemeClr val="bg1"/>
                </a:solidFill>
                <a:cs typeface="Arial" panose="020B0604020202020204" pitchFamily="34" charset="0"/>
              </a:rPr>
              <a:t>CCLI #245077</a:t>
            </a:r>
          </a:p>
        </p:txBody>
      </p:sp>
      <p:pic>
        <p:nvPicPr>
          <p:cNvPr id="4" name="Picture 3">
            <a:extLst>
              <a:ext uri="{FF2B5EF4-FFF2-40B4-BE49-F238E27FC236}">
                <a16:creationId xmlns:a16="http://schemas.microsoft.com/office/drawing/2014/main" id="{8D4FB9A4-DFE8-4CB7-BF3F-381EF27840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52400"/>
            <a:ext cx="5015046" cy="5181601"/>
          </a:xfrm>
          <a:prstGeom prst="rect">
            <a:avLst/>
          </a:prstGeom>
          <a:effectLst>
            <a:softEdge rad="127000"/>
          </a:effectLst>
        </p:spPr>
      </p:pic>
    </p:spTree>
    <p:extLst>
      <p:ext uri="{BB962C8B-B14F-4D97-AF65-F5344CB8AC3E}">
        <p14:creationId xmlns:p14="http://schemas.microsoft.com/office/powerpoint/2010/main" val="4106645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2"/>
          <p:cNvSpPr txBox="1">
            <a:spLocks noChangeArrowheads="1"/>
          </p:cNvSpPr>
          <p:nvPr/>
        </p:nvSpPr>
        <p:spPr bwMode="auto">
          <a:xfrm>
            <a:off x="2270125" y="2119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3600" dirty="0">
              <a:solidFill>
                <a:srgbClr val="FFFFFF"/>
              </a:solidFill>
              <a:latin typeface="Perpetua" pitchFamily="18" charset="0"/>
              <a:cs typeface="Arial" pitchFamily="34" charset="0"/>
            </a:endParaRPr>
          </a:p>
        </p:txBody>
      </p:sp>
      <p:sp>
        <p:nvSpPr>
          <p:cNvPr id="5123" name="Text Box 3"/>
          <p:cNvSpPr txBox="1">
            <a:spLocks noChangeArrowheads="1"/>
          </p:cNvSpPr>
          <p:nvPr/>
        </p:nvSpPr>
        <p:spPr bwMode="auto">
          <a:xfrm>
            <a:off x="0" y="523756"/>
            <a:ext cx="9144000"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000000"/>
                  </a:outerShdw>
                </a:effectLst>
              </a14:hiddenEffects>
            </a:ext>
          </a:extLst>
        </p:spPr>
        <p:txBody>
          <a:bodyPr>
            <a:spAutoFit/>
          </a:bodyPr>
          <a:lstStyle/>
          <a:p>
            <a:pPr algn="ctr">
              <a:spcAft>
                <a:spcPts val="600"/>
              </a:spcAft>
              <a:defRPr/>
            </a:pPr>
            <a:r>
              <a:rPr lang="en-US" altLang="en-US" sz="4800" dirty="0">
                <a:cs typeface="Arial" panose="020B0604020202020204" pitchFamily="34" charset="0"/>
              </a:rPr>
              <a:t>Glory be to the Father</a:t>
            </a:r>
          </a:p>
          <a:p>
            <a:pPr algn="ctr">
              <a:spcAft>
                <a:spcPts val="600"/>
              </a:spcAft>
              <a:defRPr/>
            </a:pPr>
            <a:r>
              <a:rPr lang="en-US" altLang="en-US" sz="4800" dirty="0">
                <a:cs typeface="Arial" panose="020B0604020202020204" pitchFamily="34" charset="0"/>
              </a:rPr>
              <a:t>and to the Son</a:t>
            </a:r>
          </a:p>
          <a:p>
            <a:pPr algn="ctr">
              <a:spcAft>
                <a:spcPts val="600"/>
              </a:spcAft>
              <a:defRPr/>
            </a:pPr>
            <a:r>
              <a:rPr lang="en-US" altLang="en-US" sz="4800" dirty="0">
                <a:cs typeface="Arial" panose="020B0604020202020204" pitchFamily="34" charset="0"/>
              </a:rPr>
              <a:t>and to the Holy Ghost,</a:t>
            </a:r>
          </a:p>
          <a:p>
            <a:pPr algn="ctr">
              <a:spcAft>
                <a:spcPts val="600"/>
              </a:spcAft>
              <a:defRPr/>
            </a:pPr>
            <a:r>
              <a:rPr lang="en-US" altLang="en-US" sz="4800" dirty="0">
                <a:cs typeface="Arial" panose="020B0604020202020204" pitchFamily="34" charset="0"/>
              </a:rPr>
              <a:t>as it was in the beginning</a:t>
            </a:r>
          </a:p>
          <a:p>
            <a:pPr algn="ctr">
              <a:spcAft>
                <a:spcPts val="600"/>
              </a:spcAft>
              <a:defRPr/>
            </a:pPr>
            <a:r>
              <a:rPr lang="en-US" altLang="en-US" sz="4800" dirty="0">
                <a:cs typeface="Arial" panose="020B0604020202020204" pitchFamily="34" charset="0"/>
              </a:rPr>
              <a:t>is now and ever shall be,</a:t>
            </a:r>
          </a:p>
          <a:p>
            <a:pPr algn="ctr">
              <a:spcAft>
                <a:spcPts val="600"/>
              </a:spcAft>
              <a:defRPr/>
            </a:pPr>
            <a:r>
              <a:rPr lang="en-US" altLang="en-US" sz="4800" dirty="0">
                <a:cs typeface="Arial" panose="020B0604020202020204" pitchFamily="34" charset="0"/>
              </a:rPr>
              <a:t>world without end.</a:t>
            </a:r>
          </a:p>
          <a:p>
            <a:pPr algn="ctr">
              <a:spcAft>
                <a:spcPts val="600"/>
              </a:spcAft>
              <a:defRPr/>
            </a:pPr>
            <a:r>
              <a:rPr lang="en-US" altLang="en-US" sz="4800" dirty="0">
                <a:cs typeface="Arial" panose="020B0604020202020204" pitchFamily="34" charset="0"/>
              </a:rPr>
              <a:t>Amen, Amen.</a:t>
            </a:r>
          </a:p>
        </p:txBody>
      </p:sp>
    </p:spTree>
    <p:extLst>
      <p:ext uri="{BB962C8B-B14F-4D97-AF65-F5344CB8AC3E}">
        <p14:creationId xmlns:p14="http://schemas.microsoft.com/office/powerpoint/2010/main" val="297460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8705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94F419-BCCE-46C6-8351-36986F14D6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482" y="0"/>
            <a:ext cx="12222964" cy="6875417"/>
          </a:xfrm>
          <a:prstGeom prst="rect">
            <a:avLst/>
          </a:prstGeom>
        </p:spPr>
      </p:pic>
    </p:spTree>
    <p:extLst>
      <p:ext uri="{BB962C8B-B14F-4D97-AF65-F5344CB8AC3E}">
        <p14:creationId xmlns:p14="http://schemas.microsoft.com/office/powerpoint/2010/main" val="939610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85BBEC-CA95-48D7-A770-6C43A077E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3000"/>
            <a:ext cx="9144000" cy="4113982"/>
          </a:xfrm>
          <a:prstGeom prst="rect">
            <a:avLst/>
          </a:prstGeom>
        </p:spPr>
      </p:pic>
      <p:sp>
        <p:nvSpPr>
          <p:cNvPr id="6" name="TextBox 5">
            <a:extLst>
              <a:ext uri="{FF2B5EF4-FFF2-40B4-BE49-F238E27FC236}">
                <a16:creationId xmlns:a16="http://schemas.microsoft.com/office/drawing/2014/main" id="{12A2334F-2745-488E-B04D-20E399A5EB4F}"/>
              </a:ext>
            </a:extLst>
          </p:cNvPr>
          <p:cNvSpPr txBox="1"/>
          <p:nvPr/>
        </p:nvSpPr>
        <p:spPr>
          <a:xfrm>
            <a:off x="0" y="5629870"/>
            <a:ext cx="9144000" cy="923330"/>
          </a:xfrm>
          <a:prstGeom prst="rect">
            <a:avLst/>
          </a:prstGeom>
          <a:noFill/>
        </p:spPr>
        <p:txBody>
          <a:bodyPr wrap="square" rtlCol="0">
            <a:spAutoFit/>
          </a:bodyPr>
          <a:lstStyle/>
          <a:p>
            <a:pPr algn="ctr"/>
            <a:r>
              <a:rPr lang="en-US" sz="5400" b="1" dirty="0">
                <a:solidFill>
                  <a:schemeClr val="bg1"/>
                </a:solidFill>
              </a:rPr>
              <a:t>Beautiful Isle of Somewhere</a:t>
            </a:r>
          </a:p>
        </p:txBody>
      </p:sp>
    </p:spTree>
    <p:extLst>
      <p:ext uri="{BB962C8B-B14F-4D97-AF65-F5344CB8AC3E}">
        <p14:creationId xmlns:p14="http://schemas.microsoft.com/office/powerpoint/2010/main" val="2899180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934200"/>
          </a:xfrm>
          <a:prstGeom prst="rect">
            <a:avLst/>
          </a:prstGeom>
        </p:spPr>
      </p:pic>
    </p:spTree>
    <p:extLst>
      <p:ext uri="{BB962C8B-B14F-4D97-AF65-F5344CB8AC3E}">
        <p14:creationId xmlns:p14="http://schemas.microsoft.com/office/powerpoint/2010/main" val="2818485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andscape with trees and mountains&#10;&#10;Description automatically generated">
            <a:extLst>
              <a:ext uri="{FF2B5EF4-FFF2-40B4-BE49-F238E27FC236}">
                <a16:creationId xmlns:a16="http://schemas.microsoft.com/office/drawing/2014/main" id="{913EDFCE-BCF0-7B05-84AD-56A6AEAC17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Tree>
    <p:extLst>
      <p:ext uri="{BB962C8B-B14F-4D97-AF65-F5344CB8AC3E}">
        <p14:creationId xmlns:p14="http://schemas.microsoft.com/office/powerpoint/2010/main" val="2500142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36"/>
            <a:ext cx="9144000" cy="6850063"/>
          </a:xfrm>
          <a:prstGeom prst="rect">
            <a:avLst/>
          </a:prstGeom>
        </p:spPr>
      </p:pic>
      <p:sp>
        <p:nvSpPr>
          <p:cNvPr id="3" name="TextBox 2"/>
          <p:cNvSpPr txBox="1"/>
          <p:nvPr/>
        </p:nvSpPr>
        <p:spPr>
          <a:xfrm>
            <a:off x="1075939" y="3581400"/>
            <a:ext cx="7077461" cy="3016210"/>
          </a:xfrm>
          <a:prstGeom prst="rect">
            <a:avLst/>
          </a:prstGeom>
          <a:solidFill>
            <a:schemeClr val="bg1"/>
          </a:solidFill>
          <a:effectLst>
            <a:softEdge rad="152400"/>
          </a:effectLst>
        </p:spPr>
        <p:txBody>
          <a:bodyPr wrap="square" rtlCol="0">
            <a:noAutofit/>
          </a:bodyPr>
          <a:lstStyle/>
          <a:p>
            <a:pPr algn="ctr">
              <a:spcAft>
                <a:spcPts val="600"/>
              </a:spcAft>
            </a:pPr>
            <a:r>
              <a:rPr lang="en-US" sz="6000" b="1" dirty="0">
                <a:ln w="12700">
                  <a:noFill/>
                </a:ln>
              </a:rPr>
              <a:t>A time to prepare </a:t>
            </a:r>
          </a:p>
          <a:p>
            <a:pPr algn="ctr">
              <a:spcAft>
                <a:spcPts val="600"/>
              </a:spcAft>
            </a:pPr>
            <a:r>
              <a:rPr lang="en-US" sz="6000" b="1" dirty="0">
                <a:ln w="12700">
                  <a:noFill/>
                </a:ln>
              </a:rPr>
              <a:t>our hearts and minds  </a:t>
            </a:r>
          </a:p>
          <a:p>
            <a:pPr algn="ctr">
              <a:spcAft>
                <a:spcPts val="600"/>
              </a:spcAft>
            </a:pPr>
            <a:r>
              <a:rPr lang="en-US" sz="6000" b="1" dirty="0">
                <a:ln w="12700">
                  <a:noFill/>
                </a:ln>
              </a:rPr>
              <a:t>to worship the Lord.</a:t>
            </a:r>
          </a:p>
        </p:txBody>
      </p:sp>
      <p:sp>
        <p:nvSpPr>
          <p:cNvPr id="4" name="AutoShape 2" descr="Image result for prepare yourself for w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prepare yourself for w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extBox 9">
            <a:extLst>
              <a:ext uri="{FF2B5EF4-FFF2-40B4-BE49-F238E27FC236}">
                <a16:creationId xmlns:a16="http://schemas.microsoft.com/office/drawing/2014/main" id="{A2619628-8CE5-4D54-9384-AACDAA326DA6}"/>
              </a:ext>
            </a:extLst>
          </p:cNvPr>
          <p:cNvSpPr txBox="1"/>
          <p:nvPr/>
        </p:nvSpPr>
        <p:spPr>
          <a:xfrm>
            <a:off x="1185669" y="1295400"/>
            <a:ext cx="6858000" cy="1566068"/>
          </a:xfrm>
          <a:prstGeom prst="rect">
            <a:avLst/>
          </a:prstGeom>
          <a:solidFill>
            <a:schemeClr val="bg1"/>
          </a:solidFill>
          <a:effectLst>
            <a:softEdge rad="152400"/>
          </a:effectLst>
        </p:spPr>
        <p:txBody>
          <a:bodyPr wrap="square" rtlCol="0" anchor="b" anchorCtr="0">
            <a:noAutofit/>
          </a:bodyPr>
          <a:lstStyle/>
          <a:p>
            <a:pPr algn="ctr"/>
            <a:r>
              <a:rPr lang="en-US" sz="10000" dirty="0">
                <a:ln w="12700">
                  <a:noFill/>
                </a:ln>
                <a:latin typeface="Adobe Caslon Pro Bold" panose="0205070206050A020403" pitchFamily="18" charset="0"/>
              </a:rPr>
              <a:t>PRELUDE</a:t>
            </a:r>
          </a:p>
        </p:txBody>
      </p:sp>
    </p:spTree>
    <p:extLst>
      <p:ext uri="{BB962C8B-B14F-4D97-AF65-F5344CB8AC3E}">
        <p14:creationId xmlns:p14="http://schemas.microsoft.com/office/powerpoint/2010/main" val="4047194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forest&#10;&#10;Description automatically generated">
            <a:extLst>
              <a:ext uri="{FF2B5EF4-FFF2-40B4-BE49-F238E27FC236}">
                <a16:creationId xmlns:a16="http://schemas.microsoft.com/office/drawing/2014/main" id="{7DA367BB-F06E-8B45-F15C-A00791015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5" name="Rectangle 3"/>
          <p:cNvSpPr>
            <a:spLocks noChangeArrowheads="1"/>
          </p:cNvSpPr>
          <p:nvPr/>
        </p:nvSpPr>
        <p:spPr bwMode="auto">
          <a:xfrm>
            <a:off x="6869866" y="6299325"/>
            <a:ext cx="18389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000" b="1" dirty="0">
                <a:solidFill>
                  <a:schemeClr val="bg1"/>
                </a:solidFill>
                <a:latin typeface="Arial "/>
                <a:cs typeface="Arial" panose="020B0604020202020204" pitchFamily="34" charset="0"/>
              </a:rPr>
              <a:t>CCLI #245077</a:t>
            </a:r>
          </a:p>
        </p:txBody>
      </p:sp>
      <p:sp>
        <p:nvSpPr>
          <p:cNvPr id="4" name="Rectangle 3"/>
          <p:cNvSpPr/>
          <p:nvPr/>
        </p:nvSpPr>
        <p:spPr>
          <a:xfrm>
            <a:off x="685800" y="3886200"/>
            <a:ext cx="3002745" cy="646331"/>
          </a:xfrm>
          <a:prstGeom prst="rect">
            <a:avLst/>
          </a:prstGeom>
        </p:spPr>
        <p:txBody>
          <a:bodyPr wrap="none">
            <a:spAutoFit/>
          </a:bodyPr>
          <a:lstStyle/>
          <a:p>
            <a:pPr algn="ctr"/>
            <a:r>
              <a:rPr lang="en-US" sz="3600" dirty="0">
                <a:ln w="38100">
                  <a:solidFill>
                    <a:schemeClr val="tx1">
                      <a:lumMod val="95000"/>
                      <a:lumOff val="5000"/>
                    </a:schemeClr>
                  </a:solidFill>
                </a:ln>
                <a:solidFill>
                  <a:schemeClr val="bg1"/>
                </a:solidFill>
                <a:latin typeface="Arial Black" panose="020B0A04020102020204" pitchFamily="34" charset="0"/>
              </a:rPr>
              <a:t>Hymn #382</a:t>
            </a:r>
          </a:p>
        </p:txBody>
      </p:sp>
    </p:spTree>
    <p:extLst>
      <p:ext uri="{BB962C8B-B14F-4D97-AF65-F5344CB8AC3E}">
        <p14:creationId xmlns:p14="http://schemas.microsoft.com/office/powerpoint/2010/main" val="3126374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441" y="304800"/>
            <a:ext cx="7711214" cy="6432530"/>
          </a:xfrm>
          <a:prstGeom prst="rect">
            <a:avLst/>
          </a:prstGeom>
          <a:noFill/>
        </p:spPr>
        <p:txBody>
          <a:bodyPr wrap="none" rtlCol="0">
            <a:spAutoFit/>
          </a:bodyPr>
          <a:lstStyle/>
          <a:p>
            <a:pPr algn="ctr"/>
            <a:r>
              <a:rPr lang="en-US" sz="4800" dirty="0">
                <a:solidFill>
                  <a:prstClr val="black"/>
                </a:solidFill>
              </a:rPr>
              <a:t>Praise God,</a:t>
            </a:r>
          </a:p>
          <a:p>
            <a:pPr algn="ctr"/>
            <a:r>
              <a:rPr lang="en-US" sz="4800" dirty="0">
                <a:solidFill>
                  <a:prstClr val="black"/>
                </a:solidFill>
              </a:rPr>
              <a:t>From whom all blessings flow;</a:t>
            </a:r>
          </a:p>
          <a:p>
            <a:pPr algn="ctr"/>
            <a:r>
              <a:rPr lang="en-US" sz="4800" dirty="0">
                <a:solidFill>
                  <a:prstClr val="black"/>
                </a:solidFill>
              </a:rPr>
              <a:t>Praise Him,</a:t>
            </a:r>
          </a:p>
          <a:p>
            <a:pPr algn="ctr"/>
            <a:r>
              <a:rPr lang="en-US" sz="4800" dirty="0">
                <a:solidFill>
                  <a:prstClr val="black"/>
                </a:solidFill>
              </a:rPr>
              <a:t>All creatures here below;</a:t>
            </a:r>
          </a:p>
          <a:p>
            <a:pPr algn="ctr"/>
            <a:endParaRPr lang="en-US" sz="2800" dirty="0">
              <a:solidFill>
                <a:prstClr val="black"/>
              </a:solidFill>
            </a:endParaRPr>
          </a:p>
          <a:p>
            <a:pPr algn="ctr"/>
            <a:r>
              <a:rPr lang="en-US" sz="4800" dirty="0">
                <a:solidFill>
                  <a:prstClr val="black"/>
                </a:solidFill>
              </a:rPr>
              <a:t>Praise Him above,</a:t>
            </a:r>
          </a:p>
          <a:p>
            <a:pPr algn="ctr"/>
            <a:r>
              <a:rPr lang="en-US" sz="4800" dirty="0">
                <a:solidFill>
                  <a:prstClr val="black"/>
                </a:solidFill>
              </a:rPr>
              <a:t>Ye heavenly host;</a:t>
            </a:r>
          </a:p>
          <a:p>
            <a:pPr algn="ctr"/>
            <a:r>
              <a:rPr lang="en-US" sz="4800" dirty="0">
                <a:solidFill>
                  <a:prstClr val="black"/>
                </a:solidFill>
              </a:rPr>
              <a:t>Praise Father, Son,</a:t>
            </a:r>
          </a:p>
          <a:p>
            <a:pPr algn="ctr"/>
            <a:r>
              <a:rPr lang="en-US" sz="4800" dirty="0">
                <a:solidFill>
                  <a:prstClr val="black"/>
                </a:solidFill>
              </a:rPr>
              <a:t>And Holy Ghost. Amen</a:t>
            </a:r>
          </a:p>
        </p:txBody>
      </p:sp>
    </p:spTree>
    <p:extLst>
      <p:ext uri="{BB962C8B-B14F-4D97-AF65-F5344CB8AC3E}">
        <p14:creationId xmlns:p14="http://schemas.microsoft.com/office/powerpoint/2010/main" val="947701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913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F7D9B9-C494-441B-ACC7-1689B3ACF8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81011" cy="6858000"/>
          </a:xfrm>
          <a:prstGeom prst="rect">
            <a:avLst/>
          </a:prstGeom>
        </p:spPr>
      </p:pic>
      <p:sp>
        <p:nvSpPr>
          <p:cNvPr id="2" name="Title 1"/>
          <p:cNvSpPr>
            <a:spLocks noGrp="1"/>
          </p:cNvSpPr>
          <p:nvPr>
            <p:ph type="title"/>
          </p:nvPr>
        </p:nvSpPr>
        <p:spPr>
          <a:xfrm>
            <a:off x="1143000" y="4191000"/>
            <a:ext cx="7162800" cy="1219200"/>
          </a:xfrm>
        </p:spPr>
        <p:txBody>
          <a:bodyPr>
            <a:noAutofit/>
          </a:bodyPr>
          <a:lstStyle/>
          <a:p>
            <a: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Isaiah </a:t>
            </a:r>
            <a:b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br>
            <a: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61:1-3 </a:t>
            </a:r>
            <a:r>
              <a:rPr lang="en-US" sz="40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(NIV)</a:t>
            </a:r>
          </a:p>
        </p:txBody>
      </p:sp>
    </p:spTree>
    <p:extLst>
      <p:ext uri="{BB962C8B-B14F-4D97-AF65-F5344CB8AC3E}">
        <p14:creationId xmlns:p14="http://schemas.microsoft.com/office/powerpoint/2010/main" val="3167911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40307"/>
          </a:xfrm>
          <a:prstGeom prst="rect">
            <a:avLst/>
          </a:prstGeom>
        </p:spPr>
        <p:txBody>
          <a:bodyPr wrap="square">
            <a:spAutoFit/>
          </a:bodyPr>
          <a:lstStyle/>
          <a:p>
            <a:pPr algn="ctr"/>
            <a:r>
              <a:rPr lang="en-US" sz="3600" dirty="0"/>
              <a:t>The Spirit of the Sovereign Lord is on me, because the Lord has anointed me to proclaim good news to the poor. He has sent me to bind up the brokenhearted, to proclaim freedom for the captives and release from darkness for the prisoners, </a:t>
            </a:r>
            <a:r>
              <a:rPr lang="en-US" sz="2800" baseline="50000" dirty="0"/>
              <a:t>2</a:t>
            </a:r>
            <a:r>
              <a:rPr lang="en-US" sz="3600" dirty="0"/>
              <a:t>to proclaim the year of the Lord’s favor and the day of vengeance of our God, to comfort all who mourn, </a:t>
            </a:r>
            <a:r>
              <a:rPr lang="en-US" sz="2800" baseline="50000" dirty="0"/>
              <a:t>3</a:t>
            </a:r>
            <a:r>
              <a:rPr lang="en-US" sz="3600" dirty="0"/>
              <a:t>and provide for those who grieve in Zion— to bestow on them a crown of beauty instead of ashes, the oil of joy instead of mourning, and a garment of praise instead of a spirit of despair. </a:t>
            </a:r>
          </a:p>
        </p:txBody>
      </p:sp>
    </p:spTree>
    <p:extLst>
      <p:ext uri="{BB962C8B-B14F-4D97-AF65-F5344CB8AC3E}">
        <p14:creationId xmlns:p14="http://schemas.microsoft.com/office/powerpoint/2010/main" val="3341560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2512874"/>
            <a:ext cx="8991600" cy="1754326"/>
          </a:xfrm>
          <a:prstGeom prst="rect">
            <a:avLst/>
          </a:prstGeom>
        </p:spPr>
        <p:txBody>
          <a:bodyPr wrap="square">
            <a:spAutoFit/>
          </a:bodyPr>
          <a:lstStyle/>
          <a:p>
            <a:pPr algn="ctr"/>
            <a:r>
              <a:rPr lang="en-US" sz="3600" dirty="0"/>
              <a:t>They will be called oaks of righteousness, a planting of the Lord for the display of his splendor.</a:t>
            </a:r>
          </a:p>
        </p:txBody>
      </p:sp>
    </p:spTree>
    <p:extLst>
      <p:ext uri="{BB962C8B-B14F-4D97-AF65-F5344CB8AC3E}">
        <p14:creationId xmlns:p14="http://schemas.microsoft.com/office/powerpoint/2010/main" val="343670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0CD16C-4AD3-4262-AB73-10D9026D22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3524250" y="4191000"/>
            <a:ext cx="5619750" cy="144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a:latin typeface="+mn-lt"/>
              </a:rPr>
              <a:t>1 Corinthians 3:1-9 </a:t>
            </a:r>
            <a:r>
              <a:rPr lang="en-US" sz="5400" dirty="0">
                <a:latin typeface="+mn-lt"/>
              </a:rPr>
              <a:t>(NIV)</a:t>
            </a:r>
          </a:p>
        </p:txBody>
      </p:sp>
    </p:spTree>
    <p:extLst>
      <p:ext uri="{BB962C8B-B14F-4D97-AF65-F5344CB8AC3E}">
        <p14:creationId xmlns:p14="http://schemas.microsoft.com/office/powerpoint/2010/main" val="701902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62091"/>
            <a:ext cx="8991600" cy="6740307"/>
          </a:xfrm>
          <a:prstGeom prst="rect">
            <a:avLst/>
          </a:prstGeom>
        </p:spPr>
        <p:txBody>
          <a:bodyPr wrap="square">
            <a:spAutoFit/>
          </a:bodyPr>
          <a:lstStyle/>
          <a:p>
            <a:pPr algn="ctr"/>
            <a:r>
              <a:rPr lang="en-US" sz="3600" dirty="0"/>
              <a:t>Brothers and sisters, I could not address you as people who live by the Spirit but as people who are still worldly—mere infants in Christ. </a:t>
            </a:r>
            <a:r>
              <a:rPr lang="en-US" sz="2800" baseline="50000" dirty="0"/>
              <a:t>2</a:t>
            </a:r>
            <a:r>
              <a:rPr lang="en-US" sz="3600" dirty="0"/>
              <a:t>I gave you milk, not solid food, for you were not yet ready for it. Indeed, you are still not ready. </a:t>
            </a:r>
            <a:r>
              <a:rPr lang="en-US" sz="2800" baseline="50000" dirty="0"/>
              <a:t>3</a:t>
            </a:r>
            <a:r>
              <a:rPr lang="en-US" sz="3600" dirty="0"/>
              <a:t>You are still worldly. For since there is jealousy and quarreling among you, are you not worldly? Are you not acting like mere humans? </a:t>
            </a:r>
            <a:r>
              <a:rPr lang="en-US" sz="2800" baseline="50000" dirty="0"/>
              <a:t>4</a:t>
            </a:r>
            <a:r>
              <a:rPr lang="en-US" sz="3600" dirty="0"/>
              <a:t>For when one says, “I follow Paul,” and another, “I follow Apollos,” are you not mere human beings? </a:t>
            </a:r>
            <a:r>
              <a:rPr lang="en-US" sz="2800" baseline="50000" dirty="0"/>
              <a:t>5</a:t>
            </a:r>
            <a:r>
              <a:rPr lang="en-US" sz="3600" dirty="0"/>
              <a:t>What, after all, is Apollos? And what is Paul? Only servants, </a:t>
            </a:r>
          </a:p>
        </p:txBody>
      </p:sp>
    </p:spTree>
    <p:extLst>
      <p:ext uri="{BB962C8B-B14F-4D97-AF65-F5344CB8AC3E}">
        <p14:creationId xmlns:p14="http://schemas.microsoft.com/office/powerpoint/2010/main" val="2689251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290691"/>
            <a:ext cx="8991600" cy="6186309"/>
          </a:xfrm>
          <a:prstGeom prst="rect">
            <a:avLst/>
          </a:prstGeom>
        </p:spPr>
        <p:txBody>
          <a:bodyPr wrap="square">
            <a:spAutoFit/>
          </a:bodyPr>
          <a:lstStyle/>
          <a:p>
            <a:pPr algn="ctr"/>
            <a:r>
              <a:rPr lang="en-US" sz="3600" dirty="0"/>
              <a:t>through whom you came to believe—as the Lord has assigned to each his task. </a:t>
            </a:r>
            <a:r>
              <a:rPr lang="en-US" sz="2800" baseline="50000" dirty="0"/>
              <a:t>6</a:t>
            </a:r>
            <a:r>
              <a:rPr lang="en-US" sz="3600" dirty="0"/>
              <a:t>I planted the seed, Apollos watered it, but God has been making it grow. </a:t>
            </a:r>
            <a:r>
              <a:rPr lang="en-US" sz="2800" baseline="50000" dirty="0"/>
              <a:t>7</a:t>
            </a:r>
            <a:r>
              <a:rPr lang="en-US" sz="3600" dirty="0"/>
              <a:t>So neither the one who plants nor the one who waters is anything, but only God, who makes things grow. </a:t>
            </a:r>
            <a:r>
              <a:rPr lang="en-US" sz="2800" baseline="50000" dirty="0"/>
              <a:t>8</a:t>
            </a:r>
            <a:r>
              <a:rPr lang="en-US" sz="3600" dirty="0"/>
              <a:t>The one who plants and the one who waters have one purpose, and they will each be rewarded according to their own labor. </a:t>
            </a:r>
            <a:r>
              <a:rPr lang="en-US" sz="2800" baseline="50000" dirty="0"/>
              <a:t>9</a:t>
            </a:r>
            <a:r>
              <a:rPr lang="en-US" sz="3600" dirty="0"/>
              <a:t>For we are co-workers in God’s service; you are God’s field, God’s building.</a:t>
            </a:r>
          </a:p>
        </p:txBody>
      </p:sp>
    </p:spTree>
    <p:extLst>
      <p:ext uri="{BB962C8B-B14F-4D97-AF65-F5344CB8AC3E}">
        <p14:creationId xmlns:p14="http://schemas.microsoft.com/office/powerpoint/2010/main" val="40469953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414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86837" cy="6858000"/>
          </a:xfrm>
          <a:prstGeom prst="rect">
            <a:avLst/>
          </a:prstGeom>
        </p:spPr>
      </p:pic>
      <p:sp>
        <p:nvSpPr>
          <p:cNvPr id="5" name="TextBox 4">
            <a:extLst>
              <a:ext uri="{FF2B5EF4-FFF2-40B4-BE49-F238E27FC236}">
                <a16:creationId xmlns:a16="http://schemas.microsoft.com/office/drawing/2014/main" id="{C2652A14-33DB-4B8B-B47E-5D0C72193663}"/>
              </a:ext>
            </a:extLst>
          </p:cNvPr>
          <p:cNvSpPr txBox="1"/>
          <p:nvPr/>
        </p:nvSpPr>
        <p:spPr>
          <a:xfrm>
            <a:off x="0" y="1143000"/>
            <a:ext cx="9144000" cy="4339650"/>
          </a:xfrm>
          <a:prstGeom prst="rect">
            <a:avLst/>
          </a:prstGeom>
          <a:noFill/>
          <a:effectLst>
            <a:innerShdw blurRad="63500" dist="50800" dir="2700000">
              <a:prstClr val="black">
                <a:alpha val="50000"/>
              </a:prstClr>
            </a:innerShdw>
          </a:effectLst>
        </p:spPr>
        <p:txBody>
          <a:bodyPr wrap="square" rtlCol="0">
            <a:spAutoFit/>
          </a:bodyPr>
          <a:lstStyle/>
          <a:p>
            <a:pPr algn="ctr"/>
            <a:r>
              <a:rPr lang="en-US" sz="13800" b="1" dirty="0">
                <a:ln w="12700">
                  <a:solidFill>
                    <a:schemeClr val="tx1"/>
                  </a:solidFill>
                </a:ln>
                <a:solidFill>
                  <a:schemeClr val="bg1"/>
                </a:solidFill>
                <a:effectLst>
                  <a:outerShdw blurRad="50800" dist="38100" dir="10800000" algn="r" rotWithShape="0">
                    <a:prstClr val="black">
                      <a:alpha val="40000"/>
                    </a:prstClr>
                  </a:outerShdw>
                </a:effectLst>
                <a:latin typeface="Adobe Fangsong Std R" panose="02020400000000000000" pitchFamily="18" charset="-128"/>
                <a:ea typeface="Adobe Fangsong Std R" panose="02020400000000000000" pitchFamily="18" charset="-128"/>
              </a:rPr>
              <a:t>CALL TO </a:t>
            </a:r>
          </a:p>
          <a:p>
            <a:pPr algn="ctr"/>
            <a:r>
              <a:rPr lang="en-US" sz="13800" b="1" dirty="0">
                <a:ln w="12700">
                  <a:solidFill>
                    <a:schemeClr val="tx1"/>
                  </a:solidFill>
                </a:ln>
                <a:solidFill>
                  <a:schemeClr val="bg1"/>
                </a:solidFill>
                <a:effectLst>
                  <a:outerShdw blurRad="50800" dist="38100" dir="10800000" algn="r" rotWithShape="0">
                    <a:prstClr val="black">
                      <a:alpha val="40000"/>
                    </a:prstClr>
                  </a:outerShdw>
                </a:effectLst>
                <a:latin typeface="Adobe Fangsong Std R" panose="02020400000000000000" pitchFamily="18" charset="-128"/>
                <a:ea typeface="Adobe Fangsong Std R" panose="02020400000000000000" pitchFamily="18" charset="-128"/>
              </a:rPr>
              <a:t>WORSHIP</a:t>
            </a:r>
          </a:p>
        </p:txBody>
      </p:sp>
    </p:spTree>
    <p:extLst>
      <p:ext uri="{BB962C8B-B14F-4D97-AF65-F5344CB8AC3E}">
        <p14:creationId xmlns:p14="http://schemas.microsoft.com/office/powerpoint/2010/main" val="27851964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ree with a wave and sun&#10;&#10;Description automatically generated with medium confidence">
            <a:extLst>
              <a:ext uri="{FF2B5EF4-FFF2-40B4-BE49-F238E27FC236}">
                <a16:creationId xmlns:a16="http://schemas.microsoft.com/office/drawing/2014/main" id="{5FA7BFB3-DF16-976E-74D4-6E6A9947C0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a:extLst>
              <a:ext uri="{FF2B5EF4-FFF2-40B4-BE49-F238E27FC236}">
                <a16:creationId xmlns:a16="http://schemas.microsoft.com/office/drawing/2014/main" id="{4738E6A0-D5AE-4C91-8A98-177DE974E07A}"/>
              </a:ext>
            </a:extLst>
          </p:cNvPr>
          <p:cNvSpPr/>
          <p:nvPr/>
        </p:nvSpPr>
        <p:spPr>
          <a:xfrm>
            <a:off x="0" y="5181600"/>
            <a:ext cx="9144000" cy="1446550"/>
          </a:xfrm>
          <a:prstGeom prst="rect">
            <a:avLst/>
          </a:prstGeom>
          <a:noFill/>
        </p:spPr>
        <p:txBody>
          <a:bodyPr wrap="square" lIns="91440" tIns="45720" rIns="91440" bIns="45720" anchor="ctr" anchorCtr="1">
            <a:noAutofit/>
          </a:bodyPr>
          <a:lstStyle/>
          <a:p>
            <a:pPr algn="ctr"/>
            <a:r>
              <a:rPr lang="en-US" sz="6000" b="1" dirty="0">
                <a:ln w="22225">
                  <a:solidFill>
                    <a:schemeClr val="tx1"/>
                  </a:solidFill>
                  <a:prstDash val="solid"/>
                </a:ln>
                <a:solidFill>
                  <a:schemeClr val="bg1"/>
                </a:solidFill>
                <a:effectLst>
                  <a:outerShdw blurRad="12700" dist="38100" dir="2700000" algn="tl" rotWithShape="0">
                    <a:schemeClr val="bg1">
                      <a:lumMod val="50000"/>
                    </a:schemeClr>
                  </a:outerShdw>
                </a:effectLst>
              </a:rPr>
              <a:t>God Makes Things Grow</a:t>
            </a:r>
          </a:p>
        </p:txBody>
      </p:sp>
    </p:spTree>
    <p:extLst>
      <p:ext uri="{BB962C8B-B14F-4D97-AF65-F5344CB8AC3E}">
        <p14:creationId xmlns:p14="http://schemas.microsoft.com/office/powerpoint/2010/main" val="24571917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2AE043-C10C-4EE1-9DAD-912A5F903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9050">
                  <a:noFill/>
                </a:ln>
                <a:solidFill>
                  <a:prstClr val="white"/>
                </a:solidFill>
                <a:effectLst/>
                <a:uLnTx/>
                <a:uFillTx/>
                <a:latin typeface="Calibri" panose="020F0502020204030204"/>
                <a:ea typeface="+mn-ea"/>
                <a:cs typeface="+mn-cs"/>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2712388" y="5277345"/>
            <a:ext cx="3719223"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22225">
                  <a:noFill/>
                </a:ln>
                <a:solidFill>
                  <a:prstClr val="white"/>
                </a:solidFill>
                <a:effectLst/>
                <a:uLnTx/>
                <a:uFillTx/>
                <a:latin typeface="Calibri" panose="020F0502020204030204"/>
                <a:ea typeface="+mn-ea"/>
                <a:cs typeface="+mn-cs"/>
              </a:rPr>
              <a:t>Praise Book</a:t>
            </a:r>
            <a:endParaRPr kumimoji="0" lang="en-US" sz="4000" b="1" i="0" u="none" strike="noStrike" kern="1200" cap="none" spc="0" normalizeH="0" baseline="0" noProof="0" dirty="0">
              <a:ln w="22225">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138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57200" y="452800"/>
            <a:ext cx="8229600" cy="669106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Change my heart, O God,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Make it ever true;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Change my heart, O God,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May I be like You.</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Change my heart, O God,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Make it ever true;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Change my heart, O God,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May I be like You.</a:t>
            </a: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95459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57200" y="452800"/>
            <a:ext cx="8229600" cy="59523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You are the Potter,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am the clay;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Mold me and make me,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This is what I pray.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Change my heart, O God,</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Make it ever true;</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Change my heart, O God,</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May I be like You.</a:t>
            </a:r>
          </a:p>
        </p:txBody>
      </p:sp>
    </p:spTree>
    <p:extLst>
      <p:ext uri="{BB962C8B-B14F-4D97-AF65-F5344CB8AC3E}">
        <p14:creationId xmlns:p14="http://schemas.microsoft.com/office/powerpoint/2010/main" val="2968766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86600" y="6248400"/>
            <a:ext cx="1874231" cy="461665"/>
          </a:xfrm>
          <a:prstGeom prst="rect">
            <a:avLst/>
          </a:prstGeom>
          <a:noFill/>
        </p:spPr>
        <p:txBody>
          <a:bodyPr wrap="none" rtlCol="0">
            <a:spAutoFit/>
          </a:bodyPr>
          <a:lstStyle/>
          <a:p>
            <a:r>
              <a:rPr lang="en-US" sz="2400" b="1" dirty="0"/>
              <a:t>CCLI# 245077</a:t>
            </a:r>
          </a:p>
        </p:txBody>
      </p:sp>
      <p:sp>
        <p:nvSpPr>
          <p:cNvPr id="7" name="TextBox 6">
            <a:extLst>
              <a:ext uri="{FF2B5EF4-FFF2-40B4-BE49-F238E27FC236}">
                <a16:creationId xmlns:a16="http://schemas.microsoft.com/office/drawing/2014/main" id="{BF0B265E-3338-4DAC-BF6D-7D7AE7F12A51}"/>
              </a:ext>
            </a:extLst>
          </p:cNvPr>
          <p:cNvSpPr txBox="1"/>
          <p:nvPr/>
        </p:nvSpPr>
        <p:spPr>
          <a:xfrm>
            <a:off x="990600" y="1900371"/>
            <a:ext cx="7162800" cy="2308324"/>
          </a:xfrm>
          <a:prstGeom prst="rect">
            <a:avLst/>
          </a:prstGeom>
          <a:noFill/>
        </p:spPr>
        <p:txBody>
          <a:bodyPr wrap="square" rtlCol="0">
            <a:spAutoFit/>
          </a:bodyPr>
          <a:lstStyle/>
          <a:p>
            <a:pPr algn="ctr"/>
            <a:r>
              <a:rPr lang="en-US" sz="7200" b="1" dirty="0"/>
              <a:t>Just As I AM, Without One Plea</a:t>
            </a:r>
          </a:p>
        </p:txBody>
      </p:sp>
      <p:pic>
        <p:nvPicPr>
          <p:cNvPr id="10" name="Picture 9">
            <a:extLst>
              <a:ext uri="{FF2B5EF4-FFF2-40B4-BE49-F238E27FC236}">
                <a16:creationId xmlns:a16="http://schemas.microsoft.com/office/drawing/2014/main" id="{E3900771-1D9E-4147-979D-A3647E6E7F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61980"/>
          </a:xfrm>
          <a:prstGeom prst="rect">
            <a:avLst/>
          </a:prstGeom>
        </p:spPr>
      </p:pic>
      <p:sp>
        <p:nvSpPr>
          <p:cNvPr id="11" name="TextBox 10">
            <a:extLst>
              <a:ext uri="{FF2B5EF4-FFF2-40B4-BE49-F238E27FC236}">
                <a16:creationId xmlns:a16="http://schemas.microsoft.com/office/drawing/2014/main" id="{10380180-20EA-46EA-85CE-3454D8C51D65}"/>
              </a:ext>
            </a:extLst>
          </p:cNvPr>
          <p:cNvSpPr txBox="1"/>
          <p:nvPr/>
        </p:nvSpPr>
        <p:spPr>
          <a:xfrm>
            <a:off x="3886201" y="609600"/>
            <a:ext cx="4846030" cy="1446550"/>
          </a:xfrm>
          <a:prstGeom prst="rect">
            <a:avLst/>
          </a:prstGeom>
          <a:noFill/>
        </p:spPr>
        <p:txBody>
          <a:bodyPr wrap="square" rtlCol="0">
            <a:spAutoFit/>
          </a:bodyPr>
          <a:lstStyle/>
          <a:p>
            <a:pPr algn="ctr"/>
            <a:r>
              <a:rPr lang="en-US" sz="4400" dirty="0">
                <a:solidFill>
                  <a:schemeClr val="bg1"/>
                </a:solidFill>
              </a:rPr>
              <a:t>THE SACRAMENT OF THE LORD’S SUPPER</a:t>
            </a:r>
          </a:p>
        </p:txBody>
      </p:sp>
    </p:spTree>
    <p:extLst>
      <p:ext uri="{BB962C8B-B14F-4D97-AF65-F5344CB8AC3E}">
        <p14:creationId xmlns:p14="http://schemas.microsoft.com/office/powerpoint/2010/main" val="2681632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562854-0F78-4CA6-B3BC-B9FCF28F4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5C7A10-3C00-40A7-B7D3-3D9582A9B4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6858000" y="6084400"/>
            <a:ext cx="187423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CCLI# 245077</a:t>
            </a:r>
          </a:p>
        </p:txBody>
      </p:sp>
      <p:sp>
        <p:nvSpPr>
          <p:cNvPr id="3" name="TextBox 2"/>
          <p:cNvSpPr txBox="1"/>
          <p:nvPr/>
        </p:nvSpPr>
        <p:spPr>
          <a:xfrm>
            <a:off x="3275011" y="4343400"/>
            <a:ext cx="2593980" cy="70788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Hymn #528</a:t>
            </a:r>
          </a:p>
        </p:txBody>
      </p:sp>
      <p:sp>
        <p:nvSpPr>
          <p:cNvPr id="7" name="TextBox 6">
            <a:extLst>
              <a:ext uri="{FF2B5EF4-FFF2-40B4-BE49-F238E27FC236}">
                <a16:creationId xmlns:a16="http://schemas.microsoft.com/office/drawing/2014/main" id="{BF0B265E-3338-4DAC-BF6D-7D7AE7F12A51}"/>
              </a:ext>
            </a:extLst>
          </p:cNvPr>
          <p:cNvSpPr txBox="1"/>
          <p:nvPr/>
        </p:nvSpPr>
        <p:spPr>
          <a:xfrm>
            <a:off x="990600" y="1900371"/>
            <a:ext cx="7162800"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rPr>
              <a:t>God of Grace and God of Glory</a:t>
            </a:r>
          </a:p>
        </p:txBody>
      </p:sp>
    </p:spTree>
    <p:extLst>
      <p:ext uri="{BB962C8B-B14F-4D97-AF65-F5344CB8AC3E}">
        <p14:creationId xmlns:p14="http://schemas.microsoft.com/office/powerpoint/2010/main" val="1709516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433638" y="1600200"/>
            <a:ext cx="9144000" cy="0"/>
          </a:xfrm>
          <a:prstGeom prst="rect">
            <a:avLst/>
          </a:prstGeom>
          <a:solidFill>
            <a:srgbClr val="DD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br>
              <a:rPr kumimoji="0" lang="en-US" altLang="en-US" sz="900" b="0" i="0" u="none" strike="noStrike" kern="1200" cap="none" spc="0" normalizeH="0" baseline="0" noProof="0">
                <a:ln>
                  <a:noFill/>
                </a:ln>
                <a:solidFill>
                  <a:srgbClr val="999999"/>
                </a:solidFill>
                <a:effectLst/>
                <a:uLnTx/>
                <a:uFillTx/>
                <a:latin typeface="Arial" pitchFamily="34" charset="0"/>
                <a:ea typeface="+mn-ea"/>
                <a:cs typeface="Arial" pitchFamily="34" charset="0"/>
              </a:rPr>
            </a:b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5" name="Rectangle 4"/>
          <p:cNvSpPr/>
          <p:nvPr/>
        </p:nvSpPr>
        <p:spPr>
          <a:xfrm>
            <a:off x="342900" y="2151727"/>
            <a:ext cx="8458200" cy="255454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God of grace and God of glory,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On Thy people pour Thy power;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Crown Thine ancient Church’s story,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Bring her bud to glorious flower.</a:t>
            </a:r>
          </a:p>
        </p:txBody>
      </p:sp>
    </p:spTree>
    <p:extLst>
      <p:ext uri="{BB962C8B-B14F-4D97-AF65-F5344CB8AC3E}">
        <p14:creationId xmlns:p14="http://schemas.microsoft.com/office/powerpoint/2010/main" val="30934860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433638" y="1600200"/>
            <a:ext cx="9144000" cy="0"/>
          </a:xfrm>
          <a:prstGeom prst="rect">
            <a:avLst/>
          </a:prstGeom>
          <a:solidFill>
            <a:srgbClr val="DD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br>
              <a:rPr kumimoji="0" lang="en-US" altLang="en-US" sz="900" b="0" i="0" u="none" strike="noStrike" kern="1200" cap="none" spc="0" normalizeH="0" baseline="0" noProof="0">
                <a:ln>
                  <a:noFill/>
                </a:ln>
                <a:solidFill>
                  <a:srgbClr val="999999"/>
                </a:solidFill>
                <a:effectLst/>
                <a:uLnTx/>
                <a:uFillTx/>
                <a:latin typeface="Arial" pitchFamily="34" charset="0"/>
                <a:ea typeface="+mn-ea"/>
                <a:cs typeface="Arial" pitchFamily="34" charset="0"/>
              </a:rPr>
            </a:b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5" name="Rectangle 4"/>
          <p:cNvSpPr/>
          <p:nvPr/>
        </p:nvSpPr>
        <p:spPr>
          <a:xfrm>
            <a:off x="342900" y="2151727"/>
            <a:ext cx="8458200" cy="255454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Grant us wisdom,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Grant us courage,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For the facing of this hour,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For the facing of this hour.</a:t>
            </a:r>
          </a:p>
        </p:txBody>
      </p:sp>
    </p:spTree>
    <p:extLst>
      <p:ext uri="{BB962C8B-B14F-4D97-AF65-F5344CB8AC3E}">
        <p14:creationId xmlns:p14="http://schemas.microsoft.com/office/powerpoint/2010/main" val="3467402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433638" y="1600200"/>
            <a:ext cx="9144000" cy="0"/>
          </a:xfrm>
          <a:prstGeom prst="rect">
            <a:avLst/>
          </a:prstGeom>
          <a:solidFill>
            <a:srgbClr val="DD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br>
              <a:rPr kumimoji="0" lang="en-US" altLang="en-US" sz="900" b="0" i="0" u="none" strike="noStrike" kern="1200" cap="none" spc="0" normalizeH="0" baseline="0" noProof="0">
                <a:ln>
                  <a:noFill/>
                </a:ln>
                <a:solidFill>
                  <a:srgbClr val="999999"/>
                </a:solidFill>
                <a:effectLst/>
                <a:uLnTx/>
                <a:uFillTx/>
                <a:latin typeface="Arial" pitchFamily="34" charset="0"/>
                <a:ea typeface="+mn-ea"/>
                <a:cs typeface="Arial" pitchFamily="34" charset="0"/>
              </a:rPr>
            </a:b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5" name="Rectangle 4"/>
          <p:cNvSpPr/>
          <p:nvPr/>
        </p:nvSpPr>
        <p:spPr>
          <a:xfrm>
            <a:off x="342900" y="2151727"/>
            <a:ext cx="8458200" cy="255454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Lo! The hosts of evil round us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Scorn Thy Christ, assail His ways!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From the fears that long have bound us,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Free our hearts to faith and praise.</a:t>
            </a:r>
          </a:p>
        </p:txBody>
      </p:sp>
    </p:spTree>
    <p:extLst>
      <p:ext uri="{BB962C8B-B14F-4D97-AF65-F5344CB8AC3E}">
        <p14:creationId xmlns:p14="http://schemas.microsoft.com/office/powerpoint/2010/main" val="8449796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433638" y="1600200"/>
            <a:ext cx="9144000" cy="0"/>
          </a:xfrm>
          <a:prstGeom prst="rect">
            <a:avLst/>
          </a:prstGeom>
          <a:solidFill>
            <a:srgbClr val="DD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br>
              <a:rPr kumimoji="0" lang="en-US" altLang="en-US" sz="900" b="0" i="0" u="none" strike="noStrike" kern="1200" cap="none" spc="0" normalizeH="0" baseline="0" noProof="0">
                <a:ln>
                  <a:noFill/>
                </a:ln>
                <a:solidFill>
                  <a:srgbClr val="999999"/>
                </a:solidFill>
                <a:effectLst/>
                <a:uLnTx/>
                <a:uFillTx/>
                <a:latin typeface="Arial" pitchFamily="34" charset="0"/>
                <a:ea typeface="+mn-ea"/>
                <a:cs typeface="Arial" pitchFamily="34" charset="0"/>
              </a:rPr>
            </a:b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5" name="Rectangle 4"/>
          <p:cNvSpPr/>
          <p:nvPr/>
        </p:nvSpPr>
        <p:spPr>
          <a:xfrm>
            <a:off x="342900" y="2151727"/>
            <a:ext cx="8458200" cy="255454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Grant us wisdom,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Grant us courage,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For the living of these days,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For the living of these days.</a:t>
            </a:r>
          </a:p>
        </p:txBody>
      </p:sp>
    </p:spTree>
    <p:extLst>
      <p:ext uri="{BB962C8B-B14F-4D97-AF65-F5344CB8AC3E}">
        <p14:creationId xmlns:p14="http://schemas.microsoft.com/office/powerpoint/2010/main" val="3975120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191500" cy="1323439"/>
          </a:xfrm>
          <a:prstGeom prst="rect">
            <a:avLst/>
          </a:prstGeom>
        </p:spPr>
        <p:txBody>
          <a:bodyPr wrap="square">
            <a:spAutoFit/>
          </a:bodyPr>
          <a:lstStyle/>
          <a:p>
            <a:r>
              <a:rPr lang="en-US" sz="4000" dirty="0"/>
              <a:t>Leader: </a:t>
            </a:r>
          </a:p>
          <a:p>
            <a:r>
              <a:rPr lang="en-US" sz="4000" dirty="0"/>
              <a:t>	 Within Your temple, O God,</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026042"/>
            <a:ext cx="8343900" cy="1938992"/>
          </a:xfrm>
          <a:prstGeom prst="rect">
            <a:avLst/>
          </a:prstGeom>
        </p:spPr>
        <p:txBody>
          <a:bodyPr wrap="square">
            <a:spAutoFit/>
          </a:bodyPr>
          <a:lstStyle/>
          <a:p>
            <a:r>
              <a:rPr lang="en-US" sz="4000" b="1" dirty="0"/>
              <a:t>People: </a:t>
            </a:r>
          </a:p>
          <a:p>
            <a:r>
              <a:rPr lang="en-US" sz="4000" b="1" dirty="0"/>
              <a:t>	We meditate on Your unfailing love.</a:t>
            </a:r>
            <a:endParaRPr lang="en-US" sz="4000" dirty="0"/>
          </a:p>
        </p:txBody>
      </p:sp>
    </p:spTree>
    <p:extLst>
      <p:ext uri="{BB962C8B-B14F-4D97-AF65-F5344CB8AC3E}">
        <p14:creationId xmlns:p14="http://schemas.microsoft.com/office/powerpoint/2010/main" val="14086217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433638" y="1600200"/>
            <a:ext cx="9144000" cy="0"/>
          </a:xfrm>
          <a:prstGeom prst="rect">
            <a:avLst/>
          </a:prstGeom>
          <a:solidFill>
            <a:srgbClr val="DD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br>
              <a:rPr kumimoji="0" lang="en-US" altLang="en-US" sz="900" b="0" i="0" u="none" strike="noStrike" kern="1200" cap="none" spc="0" normalizeH="0" baseline="0" noProof="0">
                <a:ln>
                  <a:noFill/>
                </a:ln>
                <a:solidFill>
                  <a:srgbClr val="999999"/>
                </a:solidFill>
                <a:effectLst/>
                <a:uLnTx/>
                <a:uFillTx/>
                <a:latin typeface="Arial" pitchFamily="34" charset="0"/>
                <a:ea typeface="+mn-ea"/>
                <a:cs typeface="Arial" pitchFamily="34" charset="0"/>
              </a:rPr>
            </a:b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5" name="Rectangle 4"/>
          <p:cNvSpPr/>
          <p:nvPr/>
        </p:nvSpPr>
        <p:spPr>
          <a:xfrm>
            <a:off x="342900" y="2151727"/>
            <a:ext cx="8458200" cy="255454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Cure Thy children’s warring madness;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Bend our pride to Thy control;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Shame our wanton, selfish gladness,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Rich in things </a:t>
            </a:r>
            <a:r>
              <a:rPr kumimoji="0" lang="en-US" sz="4000" b="0" i="0" u="none" strike="noStrike" kern="1200" cap="none" spc="0" normalizeH="0" baseline="0" noProof="0">
                <a:ln>
                  <a:noFill/>
                </a:ln>
                <a:solidFill>
                  <a:prstClr val="black"/>
                </a:solidFill>
                <a:effectLst/>
                <a:uLnTx/>
                <a:uFillTx/>
                <a:latin typeface="Calibri" panose="020F0502020204030204"/>
                <a:ea typeface="+mn-ea"/>
                <a:cs typeface="+mn-cs"/>
              </a:rPr>
              <a:t>and poor </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in soul.</a:t>
            </a:r>
          </a:p>
        </p:txBody>
      </p:sp>
    </p:spTree>
    <p:extLst>
      <p:ext uri="{BB962C8B-B14F-4D97-AF65-F5344CB8AC3E}">
        <p14:creationId xmlns:p14="http://schemas.microsoft.com/office/powerpoint/2010/main" val="31438295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433638" y="1600200"/>
            <a:ext cx="9144000" cy="0"/>
          </a:xfrm>
          <a:prstGeom prst="rect">
            <a:avLst/>
          </a:prstGeom>
          <a:solidFill>
            <a:srgbClr val="DD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br>
              <a:rPr kumimoji="0" lang="en-US" altLang="en-US" sz="900" b="0" i="0" u="none" strike="noStrike" kern="1200" cap="none" spc="0" normalizeH="0" baseline="0" noProof="0">
                <a:ln>
                  <a:noFill/>
                </a:ln>
                <a:solidFill>
                  <a:srgbClr val="999999"/>
                </a:solidFill>
                <a:effectLst/>
                <a:uLnTx/>
                <a:uFillTx/>
                <a:latin typeface="Arial" pitchFamily="34" charset="0"/>
                <a:ea typeface="+mn-ea"/>
                <a:cs typeface="Arial" pitchFamily="34" charset="0"/>
              </a:rPr>
            </a:b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5" name="Rectangle 4"/>
          <p:cNvSpPr/>
          <p:nvPr/>
        </p:nvSpPr>
        <p:spPr>
          <a:xfrm>
            <a:off x="342900" y="2151727"/>
            <a:ext cx="8458200" cy="255454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Grant us wisdom,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Grant us courage,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Lest we miss Thy kingdom’s goal,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Lest we miss Thy kingdom’s goal. </a:t>
            </a:r>
          </a:p>
        </p:txBody>
      </p:sp>
    </p:spTree>
    <p:extLst>
      <p:ext uri="{BB962C8B-B14F-4D97-AF65-F5344CB8AC3E}">
        <p14:creationId xmlns:p14="http://schemas.microsoft.com/office/powerpoint/2010/main" val="337056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433638" y="1600200"/>
            <a:ext cx="9144000" cy="0"/>
          </a:xfrm>
          <a:prstGeom prst="rect">
            <a:avLst/>
          </a:prstGeom>
          <a:solidFill>
            <a:srgbClr val="DD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br>
              <a:rPr kumimoji="0" lang="en-US" altLang="en-US" sz="900" b="0" i="0" u="none" strike="noStrike" kern="1200" cap="none" spc="0" normalizeH="0" baseline="0" noProof="0">
                <a:ln>
                  <a:noFill/>
                </a:ln>
                <a:solidFill>
                  <a:srgbClr val="999999"/>
                </a:solidFill>
                <a:effectLst/>
                <a:uLnTx/>
                <a:uFillTx/>
                <a:latin typeface="Arial" pitchFamily="34" charset="0"/>
                <a:ea typeface="+mn-ea"/>
                <a:cs typeface="Arial" pitchFamily="34" charset="0"/>
              </a:rPr>
            </a:b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5" name="Rectangle 4"/>
          <p:cNvSpPr/>
          <p:nvPr/>
        </p:nvSpPr>
        <p:spPr>
          <a:xfrm>
            <a:off x="342900" y="2151727"/>
            <a:ext cx="8458200" cy="255454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Set our feet on lofty places,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Gird our lives that they may be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Armored with all Christ-like graces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In the fight to set men free.</a:t>
            </a:r>
          </a:p>
        </p:txBody>
      </p:sp>
    </p:spTree>
    <p:extLst>
      <p:ext uri="{BB962C8B-B14F-4D97-AF65-F5344CB8AC3E}">
        <p14:creationId xmlns:p14="http://schemas.microsoft.com/office/powerpoint/2010/main" val="34731214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433638" y="1600200"/>
            <a:ext cx="9144000" cy="0"/>
          </a:xfrm>
          <a:prstGeom prst="rect">
            <a:avLst/>
          </a:prstGeom>
          <a:solidFill>
            <a:srgbClr val="DD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br>
              <a:rPr kumimoji="0" lang="en-US" altLang="en-US" sz="900" b="0" i="0" u="none" strike="noStrike" kern="1200" cap="none" spc="0" normalizeH="0" baseline="0" noProof="0">
                <a:ln>
                  <a:noFill/>
                </a:ln>
                <a:solidFill>
                  <a:srgbClr val="999999"/>
                </a:solidFill>
                <a:effectLst/>
                <a:uLnTx/>
                <a:uFillTx/>
                <a:latin typeface="Arial" pitchFamily="34" charset="0"/>
                <a:ea typeface="+mn-ea"/>
                <a:cs typeface="Arial" pitchFamily="34" charset="0"/>
              </a:rPr>
            </a:br>
            <a:endParaRPr kumimoji="0" lang="en-US" alt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5" name="Rectangle 4"/>
          <p:cNvSpPr/>
          <p:nvPr/>
        </p:nvSpPr>
        <p:spPr>
          <a:xfrm>
            <a:off x="342900" y="2151727"/>
            <a:ext cx="8458200" cy="255454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Grant us wisdom,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Grant us courage,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That we fail not man nor Thee,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That we fail not man nor Thee.</a:t>
            </a:r>
          </a:p>
        </p:txBody>
      </p:sp>
    </p:spTree>
    <p:extLst>
      <p:ext uri="{BB962C8B-B14F-4D97-AF65-F5344CB8AC3E}">
        <p14:creationId xmlns:p14="http://schemas.microsoft.com/office/powerpoint/2010/main" val="21279646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8" y="0"/>
            <a:ext cx="9144000" cy="6858000"/>
          </a:xfrm>
          <a:prstGeom prst="rect">
            <a:avLst/>
          </a:prstGeom>
        </p:spPr>
      </p:pic>
      <p:sp>
        <p:nvSpPr>
          <p:cNvPr id="3" name="AutoShape 2" descr="Image result for benediction risen chr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benediction risen chr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5"/>
          <p:cNvSpPr/>
          <p:nvPr/>
        </p:nvSpPr>
        <p:spPr>
          <a:xfrm>
            <a:off x="945847" y="2590800"/>
            <a:ext cx="7252306" cy="1323439"/>
          </a:xfrm>
          <a:prstGeom prst="rect">
            <a:avLst/>
          </a:prstGeom>
        </p:spPr>
        <p:txBody>
          <a:bodyPr wrap="none">
            <a:spAutoFit/>
          </a:bodyPr>
          <a:lstStyle/>
          <a:p>
            <a:r>
              <a:rPr lang="en-US" sz="8000" b="1" dirty="0">
                <a:ln w="3810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BENEDICTION</a:t>
            </a:r>
            <a:endParaRPr lang="en-US" sz="8000" dirty="0">
              <a:ln w="38100">
                <a:solidFill>
                  <a:schemeClr val="tx1"/>
                </a:solidFill>
              </a:ln>
            </a:endParaRPr>
          </a:p>
        </p:txBody>
      </p:sp>
    </p:spTree>
    <p:extLst>
      <p:ext uri="{BB962C8B-B14F-4D97-AF65-F5344CB8AC3E}">
        <p14:creationId xmlns:p14="http://schemas.microsoft.com/office/powerpoint/2010/main" val="33294989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8" y="0"/>
            <a:ext cx="9144000" cy="6858000"/>
          </a:xfrm>
          <a:prstGeom prst="rect">
            <a:avLst/>
          </a:prstGeom>
        </p:spPr>
      </p:pic>
      <p:sp>
        <p:nvSpPr>
          <p:cNvPr id="3" name="AutoShape 2" descr="Image result for benediction risen chr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benediction risen chr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5"/>
          <p:cNvSpPr/>
          <p:nvPr/>
        </p:nvSpPr>
        <p:spPr>
          <a:xfrm>
            <a:off x="0" y="838200"/>
            <a:ext cx="9144000" cy="1569660"/>
          </a:xfrm>
          <a:prstGeom prst="rect">
            <a:avLst/>
          </a:prstGeom>
        </p:spPr>
        <p:txBody>
          <a:bodyPr wrap="square">
            <a:spAutoFit/>
          </a:bodyPr>
          <a:lstStyle/>
          <a:p>
            <a:pPr algn="ctr"/>
            <a:r>
              <a:rPr lang="en-US" sz="9600" dirty="0">
                <a:ln w="25400" cap="rnd">
                  <a:solidFill>
                    <a:schemeClr val="tx1"/>
                  </a:solidFill>
                </a:ln>
                <a:solidFill>
                  <a:schemeClr val="bg1"/>
                </a:solidFill>
                <a:latin typeface="Adobe Caslon Pro Bold" panose="0205070206050A020403" pitchFamily="18" charset="0"/>
              </a:rPr>
              <a:t>POSTLUDE</a:t>
            </a:r>
            <a:endParaRPr lang="en-US" sz="9600" dirty="0">
              <a:ln w="25400" cap="rnd">
                <a:solidFill>
                  <a:schemeClr val="tx1"/>
                </a:solidFill>
              </a:ln>
              <a:solidFill>
                <a:schemeClr val="bg1"/>
              </a:solidFill>
            </a:endParaRPr>
          </a:p>
        </p:txBody>
      </p:sp>
      <p:sp>
        <p:nvSpPr>
          <p:cNvPr id="8" name="Rectangle 7">
            <a:extLst>
              <a:ext uri="{FF2B5EF4-FFF2-40B4-BE49-F238E27FC236}">
                <a16:creationId xmlns:a16="http://schemas.microsoft.com/office/drawing/2014/main" id="{E9996312-7AAC-426F-8BB5-25135641737B}"/>
              </a:ext>
            </a:extLst>
          </p:cNvPr>
          <p:cNvSpPr/>
          <p:nvPr/>
        </p:nvSpPr>
        <p:spPr>
          <a:xfrm>
            <a:off x="1657578" y="2489548"/>
            <a:ext cx="5828840" cy="2554545"/>
          </a:xfrm>
          <a:prstGeom prst="rect">
            <a:avLst/>
          </a:prstGeom>
        </p:spPr>
        <p:txBody>
          <a:bodyPr wrap="none">
            <a:spAutoFit/>
          </a:bodyPr>
          <a:lstStyle/>
          <a:p>
            <a:pPr algn="ctr"/>
            <a:r>
              <a:rPr lang="en-US" sz="8000" b="1" dirty="0">
                <a:ln w="3175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Have a </a:t>
            </a:r>
          </a:p>
          <a:p>
            <a:pPr algn="ctr"/>
            <a:r>
              <a:rPr lang="en-US" sz="8000" b="1" dirty="0">
                <a:ln w="3175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good week!</a:t>
            </a:r>
            <a:endParaRPr lang="en-US" sz="8000" dirty="0">
              <a:ln w="31750">
                <a:solidFill>
                  <a:schemeClr val="tx1"/>
                </a:solidFill>
              </a:ln>
            </a:endParaRPr>
          </a:p>
        </p:txBody>
      </p:sp>
    </p:spTree>
    <p:extLst>
      <p:ext uri="{BB962C8B-B14F-4D97-AF65-F5344CB8AC3E}">
        <p14:creationId xmlns:p14="http://schemas.microsoft.com/office/powerpoint/2010/main" val="2727659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2554545"/>
          </a:xfrm>
          <a:prstGeom prst="rect">
            <a:avLst/>
          </a:prstGeom>
        </p:spPr>
        <p:txBody>
          <a:bodyPr wrap="square">
            <a:spAutoFit/>
          </a:bodyPr>
          <a:lstStyle/>
          <a:p>
            <a:r>
              <a:rPr lang="en-US" sz="4000" dirty="0"/>
              <a:t>Leader: </a:t>
            </a:r>
          </a:p>
          <a:p>
            <a:r>
              <a:rPr lang="en-US" sz="4000" dirty="0"/>
              <a:t>	 Like Your name, O God, Your praise reaches to the ends of the earth;</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352800"/>
            <a:ext cx="8343900" cy="1938992"/>
          </a:xfrm>
          <a:prstGeom prst="rect">
            <a:avLst/>
          </a:prstGeom>
        </p:spPr>
        <p:txBody>
          <a:bodyPr wrap="square">
            <a:spAutoFit/>
          </a:bodyPr>
          <a:lstStyle/>
          <a:p>
            <a:r>
              <a:rPr lang="en-US" sz="4000" b="1" dirty="0"/>
              <a:t>People: </a:t>
            </a:r>
          </a:p>
          <a:p>
            <a:r>
              <a:rPr lang="en-US" sz="4000" b="1" dirty="0"/>
              <a:t>	 Your right hand is filled with righteousness.</a:t>
            </a:r>
            <a:endParaRPr lang="en-US" sz="4000" dirty="0"/>
          </a:p>
        </p:txBody>
      </p:sp>
    </p:spTree>
    <p:extLst>
      <p:ext uri="{BB962C8B-B14F-4D97-AF65-F5344CB8AC3E}">
        <p14:creationId xmlns:p14="http://schemas.microsoft.com/office/powerpoint/2010/main" val="415799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343900" cy="1938992"/>
          </a:xfrm>
          <a:prstGeom prst="rect">
            <a:avLst/>
          </a:prstGeom>
        </p:spPr>
        <p:txBody>
          <a:bodyPr wrap="square">
            <a:spAutoFit/>
          </a:bodyPr>
          <a:lstStyle/>
          <a:p>
            <a:r>
              <a:rPr lang="en-US" sz="4000" dirty="0"/>
              <a:t>Leader: </a:t>
            </a:r>
          </a:p>
          <a:p>
            <a:r>
              <a:rPr lang="en-US" sz="4000" dirty="0"/>
              <a:t>	 For this God is our God for ever and ever;</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026042"/>
            <a:ext cx="8343900" cy="1938992"/>
          </a:xfrm>
          <a:prstGeom prst="rect">
            <a:avLst/>
          </a:prstGeom>
        </p:spPr>
        <p:txBody>
          <a:bodyPr wrap="square">
            <a:spAutoFit/>
          </a:bodyPr>
          <a:lstStyle/>
          <a:p>
            <a:r>
              <a:rPr lang="en-US" sz="4000" b="1" dirty="0"/>
              <a:t>All: </a:t>
            </a:r>
          </a:p>
          <a:p>
            <a:r>
              <a:rPr lang="en-US" sz="4000" b="1" dirty="0"/>
              <a:t>	 He will be our guide even to the end.</a:t>
            </a:r>
            <a:endParaRPr lang="en-US" sz="4000" dirty="0"/>
          </a:p>
        </p:txBody>
      </p:sp>
    </p:spTree>
    <p:extLst>
      <p:ext uri="{BB962C8B-B14F-4D97-AF65-F5344CB8AC3E}">
        <p14:creationId xmlns:p14="http://schemas.microsoft.com/office/powerpoint/2010/main" val="3219061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192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9050">
                  <a:noFill/>
                </a:ln>
                <a:solidFill>
                  <a:prstClr val="white"/>
                </a:solidFill>
                <a:effectLst/>
                <a:uLnTx/>
                <a:uFillTx/>
                <a:latin typeface="Calibri" panose="020F0502020204030204"/>
                <a:ea typeface="+mn-ea"/>
                <a:cs typeface="+mn-cs"/>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3207277" y="5121157"/>
            <a:ext cx="2593980"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noFill/>
                </a:ln>
                <a:solidFill>
                  <a:prstClr val="white"/>
                </a:solidFill>
                <a:effectLst/>
                <a:uLnTx/>
                <a:uFillTx/>
                <a:latin typeface="Calibri" panose="020F0502020204030204"/>
                <a:ea typeface="+mn-ea"/>
                <a:cs typeface="+mn-cs"/>
              </a:rPr>
              <a:t>Hymn #342</a:t>
            </a:r>
          </a:p>
        </p:txBody>
      </p:sp>
    </p:spTree>
    <p:extLst>
      <p:ext uri="{BB962C8B-B14F-4D97-AF65-F5344CB8AC3E}">
        <p14:creationId xmlns:p14="http://schemas.microsoft.com/office/powerpoint/2010/main" val="3370532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59241EC1CC4248B64279AA1961B2A8" ma:contentTypeVersion="2" ma:contentTypeDescription="Create a new document." ma:contentTypeScope="" ma:versionID="0bec6edf7eaa2f6a7aad15bc4c0e2110">
  <xsd:schema xmlns:xsd="http://www.w3.org/2001/XMLSchema" xmlns:xs="http://www.w3.org/2001/XMLSchema" xmlns:p="http://schemas.microsoft.com/office/2006/metadata/properties" xmlns:ns3="34a53400-4fca-45d3-82fc-a2bf4ab15446" targetNamespace="http://schemas.microsoft.com/office/2006/metadata/properties" ma:root="true" ma:fieldsID="81ebf901957ef142626cf384d6c93899" ns3:_="">
    <xsd:import namespace="34a53400-4fca-45d3-82fc-a2bf4ab15446"/>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a53400-4fca-45d3-82fc-a2bf4ab154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60BD96-3DC5-4CF7-BF0D-FD5F1EE137D9}">
  <ds:schemaRefs>
    <ds:schemaRef ds:uri="http://www.w3.org/XML/1998/namespace"/>
    <ds:schemaRef ds:uri="http://purl.org/dc/dcmitype/"/>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34a53400-4fca-45d3-82fc-a2bf4ab15446"/>
    <ds:schemaRef ds:uri="http://schemas.microsoft.com/office/2006/metadata/properties"/>
  </ds:schemaRefs>
</ds:datastoreItem>
</file>

<file path=customXml/itemProps2.xml><?xml version="1.0" encoding="utf-8"?>
<ds:datastoreItem xmlns:ds="http://schemas.openxmlformats.org/officeDocument/2006/customXml" ds:itemID="{169190F4-5C1D-40C9-9002-6774A460611E}">
  <ds:schemaRefs>
    <ds:schemaRef ds:uri="http://schemas.microsoft.com/sharepoint/v3/contenttype/forms"/>
  </ds:schemaRefs>
</ds:datastoreItem>
</file>

<file path=customXml/itemProps3.xml><?xml version="1.0" encoding="utf-8"?>
<ds:datastoreItem xmlns:ds="http://schemas.openxmlformats.org/officeDocument/2006/customXml" ds:itemID="{64E5A908-E71A-4937-BCAB-A4783B1D24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a53400-4fca-45d3-82fc-a2bf4ab154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2362</TotalTime>
  <Words>1305</Words>
  <Application>Microsoft Office PowerPoint</Application>
  <PresentationFormat>On-screen Show (4:3)</PresentationFormat>
  <Paragraphs>175</Paragraphs>
  <Slides>55</Slides>
  <Notes>5</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55</vt:i4>
      </vt:variant>
    </vt:vector>
  </HeadingPairs>
  <TitlesOfParts>
    <vt:vector size="69" baseType="lpstr">
      <vt:lpstr>Adobe Caslon Pro Bold</vt:lpstr>
      <vt:lpstr>Adobe Fangsong Std R</vt:lpstr>
      <vt:lpstr>Arial</vt:lpstr>
      <vt:lpstr>Arial </vt:lpstr>
      <vt:lpstr>Arial Black</vt:lpstr>
      <vt:lpstr>Calibri</vt:lpstr>
      <vt:lpstr>Calibri Light</vt:lpstr>
      <vt:lpstr>Perpetua</vt:lpstr>
      <vt:lpstr>Office Theme</vt:lpstr>
      <vt:lpstr>8_Office Theme</vt:lpstr>
      <vt:lpstr>3_Office Theme</vt:lpstr>
      <vt:lpstr>10_Office Theme</vt:lpstr>
      <vt:lpstr>6_Office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 of  Confession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Isaiah  61:1-3 (NIV)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Jessa Knight</dc:creator>
  <cp:lastModifiedBy>Sanctuary PC</cp:lastModifiedBy>
  <cp:revision>93</cp:revision>
  <cp:lastPrinted>2018-09-13T14:22:17Z</cp:lastPrinted>
  <dcterms:created xsi:type="dcterms:W3CDTF">2018-09-07T00:12:33Z</dcterms:created>
  <dcterms:modified xsi:type="dcterms:W3CDTF">2024-07-07T14:06:20Z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0x010100F559241EC1CC4248B64279AA1961B2A8</vt:lpwstr>
  </property>
</Properties>
</file>