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08" r:id="rId5"/>
    <p:sldMasterId id="2147484188" r:id="rId6"/>
    <p:sldMasterId id="2147484260" r:id="rId7"/>
    <p:sldMasterId id="2147484332" r:id="rId8"/>
    <p:sldMasterId id="2147484344" r:id="rId9"/>
  </p:sldMasterIdLst>
  <p:notesMasterIdLst>
    <p:notesMasterId r:id="rId61"/>
  </p:notesMasterIdLst>
  <p:handoutMasterIdLst>
    <p:handoutMasterId r:id="rId62"/>
  </p:handoutMasterIdLst>
  <p:sldIdLst>
    <p:sldId id="263" r:id="rId10"/>
    <p:sldId id="2643" r:id="rId11"/>
    <p:sldId id="2487" r:id="rId12"/>
    <p:sldId id="2488" r:id="rId13"/>
    <p:sldId id="1163" r:id="rId14"/>
    <p:sldId id="1326" r:id="rId15"/>
    <p:sldId id="1165" r:id="rId16"/>
    <p:sldId id="1400" r:id="rId17"/>
    <p:sldId id="256" r:id="rId18"/>
    <p:sldId id="2230" r:id="rId19"/>
    <p:sldId id="2231" r:id="rId20"/>
    <p:sldId id="2635" r:id="rId21"/>
    <p:sldId id="659" r:id="rId22"/>
    <p:sldId id="1143" r:id="rId23"/>
    <p:sldId id="1144" r:id="rId24"/>
    <p:sldId id="1145" r:id="rId25"/>
    <p:sldId id="2489" r:id="rId26"/>
    <p:sldId id="466" r:id="rId27"/>
    <p:sldId id="1402" r:id="rId28"/>
    <p:sldId id="2490" r:id="rId29"/>
    <p:sldId id="388" r:id="rId30"/>
    <p:sldId id="1403" r:id="rId31"/>
    <p:sldId id="1201" r:id="rId32"/>
    <p:sldId id="1167" r:id="rId33"/>
    <p:sldId id="2618" r:id="rId34"/>
    <p:sldId id="2609" r:id="rId35"/>
    <p:sldId id="2610" r:id="rId36"/>
    <p:sldId id="2611" r:id="rId37"/>
    <p:sldId id="705" r:id="rId38"/>
    <p:sldId id="2473" r:id="rId39"/>
    <p:sldId id="2636" r:id="rId40"/>
    <p:sldId id="2637" r:id="rId41"/>
    <p:sldId id="2638" r:id="rId42"/>
    <p:sldId id="2639" r:id="rId43"/>
    <p:sldId id="260" r:id="rId44"/>
    <p:sldId id="2612" r:id="rId45"/>
    <p:sldId id="687" r:id="rId46"/>
    <p:sldId id="1979" r:id="rId47"/>
    <p:sldId id="625" r:id="rId48"/>
    <p:sldId id="2592" r:id="rId49"/>
    <p:sldId id="2640" r:id="rId50"/>
    <p:sldId id="2641" r:id="rId51"/>
    <p:sldId id="1405" r:id="rId52"/>
    <p:sldId id="2392" r:id="rId53"/>
    <p:sldId id="2239" r:id="rId54"/>
    <p:sldId id="257" r:id="rId55"/>
    <p:sldId id="259" r:id="rId56"/>
    <p:sldId id="2511" r:id="rId57"/>
    <p:sldId id="2642" r:id="rId58"/>
    <p:sldId id="2491" r:id="rId59"/>
    <p:sldId id="249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D67"/>
    <a:srgbClr val="FF9933"/>
    <a:srgbClr val="4B8427"/>
    <a:srgbClr val="205715"/>
    <a:srgbClr val="602E04"/>
    <a:srgbClr val="CC6600"/>
    <a:srgbClr val="9966FF"/>
    <a:srgbClr val="996600"/>
    <a:srgbClr val="FFCC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1" autoAdjust="0"/>
    <p:restoredTop sz="94541" autoAdjust="0"/>
  </p:normalViewPr>
  <p:slideViewPr>
    <p:cSldViewPr>
      <p:cViewPr varScale="1">
        <p:scale>
          <a:sx n="65" d="100"/>
          <a:sy n="65" d="100"/>
        </p:scale>
        <p:origin x="1296" y="60"/>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823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CDB8957B-5116-4134-A633-DB31212A18DE}" type="slidenum">
              <a:rPr lang="en-US" altLang="en-US" sz="1300" b="0">
                <a:solidFill>
                  <a:srgbClr val="000000"/>
                </a:solidFill>
                <a:latin typeface="Arial" pitchFamily="34" charset="0"/>
              </a:rPr>
              <a:pPr/>
              <a:t>21</a:t>
            </a:fld>
            <a:endParaRPr lang="en-US" altLang="en-US" sz="1300" b="0" dirty="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83AB573-CC88-4154-99CD-B89E0BD4C0E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6904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83AB573-CC88-4154-99CD-B89E0BD4C0E1}" type="slidenum">
              <a:rPr lang="en-US" smtClean="0"/>
              <a:pPr/>
              <a:t>44</a:t>
            </a:fld>
            <a:endParaRPr lang="en-US" dirty="0"/>
          </a:p>
        </p:txBody>
      </p:sp>
    </p:spTree>
    <p:extLst>
      <p:ext uri="{BB962C8B-B14F-4D97-AF65-F5344CB8AC3E}">
        <p14:creationId xmlns:p14="http://schemas.microsoft.com/office/powerpoint/2010/main" val="920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61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42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9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11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8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0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5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10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5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19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5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9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55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78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80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61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2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9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37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74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047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887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87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261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5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93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87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77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73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78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891490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639485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186041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50586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98805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187319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213580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54377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826017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190504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28145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28613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72393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11/24/2024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86422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11/24/2024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421754728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ould Christians Celebrate Thanksgiving? - Paynes Corners Christian Church">
            <a:extLst>
              <a:ext uri="{FF2B5EF4-FFF2-40B4-BE49-F238E27FC236}">
                <a16:creationId xmlns:a16="http://schemas.microsoft.com/office/drawing/2014/main" id="{FB94B826-3811-842C-F626-D2BF17378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296" cy="6858000"/>
          </a:xfrm>
          <a:prstGeom prst="rect">
            <a:avLst/>
          </a:prstGeom>
          <a:noFill/>
          <a:ln>
            <a:noFill/>
          </a:ln>
        </p:spPr>
      </p:pic>
      <p:sp>
        <p:nvSpPr>
          <p:cNvPr id="5" name="TextBox 4">
            <a:extLst>
              <a:ext uri="{FF2B5EF4-FFF2-40B4-BE49-F238E27FC236}">
                <a16:creationId xmlns:a16="http://schemas.microsoft.com/office/drawing/2014/main" id="{0731B36D-463E-8EEA-27BB-FEFD3A52250A}"/>
              </a:ext>
            </a:extLst>
          </p:cNvPr>
          <p:cNvSpPr txBox="1"/>
          <p:nvPr/>
        </p:nvSpPr>
        <p:spPr>
          <a:xfrm>
            <a:off x="-1" y="3919478"/>
            <a:ext cx="9131297" cy="2862322"/>
          </a:xfrm>
          <a:prstGeom prst="rect">
            <a:avLst/>
          </a:prstGeom>
          <a:solidFill>
            <a:schemeClr val="bg1">
              <a:alpha val="50000"/>
            </a:schemeClr>
          </a:solidFill>
        </p:spPr>
        <p:txBody>
          <a:bodyPr wrap="square" rtlCol="0">
            <a:spAutoFit/>
          </a:bodyPr>
          <a:lstStyle/>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Green Presbyterian Church</a:t>
            </a:r>
          </a:p>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November 24, 2024</a:t>
            </a:r>
            <a:endParaRPr lang="en-US" sz="6000" b="1" baseline="30000"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76"/>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gather together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ask the Lord’s blessing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chastens and hastens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will to make known;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wicked oppressing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Now cease from distressing: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Sing praises to His name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forgets not His own.</a:t>
            </a:r>
          </a:p>
        </p:txBody>
      </p:sp>
    </p:spTree>
    <p:extLst>
      <p:ext uri="{BB962C8B-B14F-4D97-AF65-F5344CB8AC3E}">
        <p14:creationId xmlns:p14="http://schemas.microsoft.com/office/powerpoint/2010/main" val="255211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83"/>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Beside us to guide 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Our God with us joining,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Ordaining, maintaining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kingdom divine;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So from the beginning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fight we were winning: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Lord,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wast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our side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glory be Thine.</a:t>
            </a:r>
          </a:p>
        </p:txBody>
      </p:sp>
    </p:spTree>
    <p:extLst>
      <p:ext uri="{BB962C8B-B14F-4D97-AF65-F5344CB8AC3E}">
        <p14:creationId xmlns:p14="http://schemas.microsoft.com/office/powerpoint/2010/main" val="351547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86"/>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all do extol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leader triumphant,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pray that Thou still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Our defender wilt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Thy congregation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Escape tribulation: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name be ever praised!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Lord, make us free!</a:t>
            </a:r>
          </a:p>
        </p:txBody>
      </p:sp>
    </p:spTree>
    <p:extLst>
      <p:ext uri="{BB962C8B-B14F-4D97-AF65-F5344CB8AC3E}">
        <p14:creationId xmlns:p14="http://schemas.microsoft.com/office/powerpoint/2010/main" val="242763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02AF5-6C1C-484E-95AA-EF99347B6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172575" cy="6877050"/>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solidFill>
                  <a:schemeClr val="bg1"/>
                </a:solidFill>
                <a:effectLst>
                  <a:outerShdw blurRad="406400" dist="304800" dir="3480000" algn="tr" rotWithShape="0">
                    <a:prstClr val="black">
                      <a:alpha val="91000"/>
                    </a:prstClr>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algn="ctr">
              <a:spcAft>
                <a:spcPts val="600"/>
              </a:spcAft>
            </a:pPr>
            <a:r>
              <a:rPr lang="en-US" sz="4000" dirty="0">
                <a:solidFill>
                  <a:prstClr val="black"/>
                </a:solidFill>
              </a:rPr>
              <a:t>I BELIEVE in God the Father Almighty, Maker of heaven and earth,</a:t>
            </a:r>
          </a:p>
          <a:p>
            <a:pPr algn="ctr">
              <a:spcAft>
                <a:spcPts val="600"/>
              </a:spcAft>
            </a:pPr>
            <a:r>
              <a:rPr lang="en-US" sz="4000" dirty="0">
                <a:solidFill>
                  <a:prstClr val="black"/>
                </a:solidFill>
              </a:rPr>
              <a:t>And in Jesus Christ </a:t>
            </a:r>
          </a:p>
          <a:p>
            <a:pPr algn="ctr">
              <a:spcAft>
                <a:spcPts val="600"/>
              </a:spcAft>
            </a:pPr>
            <a:r>
              <a:rPr lang="en-US" sz="4000" dirty="0">
                <a:solidFill>
                  <a:prstClr val="black"/>
                </a:solidFill>
              </a:rPr>
              <a:t>his only Son our Lord; </a:t>
            </a:r>
          </a:p>
          <a:p>
            <a:pPr algn="ctr">
              <a:spcAft>
                <a:spcPts val="600"/>
              </a:spcAft>
            </a:pPr>
            <a:r>
              <a:rPr lang="en-US" sz="4000" dirty="0">
                <a:solidFill>
                  <a:prstClr val="black"/>
                </a:solidFill>
              </a:rPr>
              <a:t>who was conceived by the Holy Ghost, born of the Virgin Mary, </a:t>
            </a:r>
          </a:p>
          <a:p>
            <a:pPr algn="ctr">
              <a:spcAft>
                <a:spcPts val="600"/>
              </a:spcAft>
            </a:pPr>
            <a:r>
              <a:rPr lang="en-US" sz="4000" dirty="0">
                <a:solidFill>
                  <a:prstClr val="black"/>
                </a:solidFill>
              </a:rPr>
              <a:t>suffered under Pontius Pilate, </a:t>
            </a:r>
          </a:p>
          <a:p>
            <a:pPr algn="ctr">
              <a:spcAft>
                <a:spcPts val="600"/>
              </a:spcAft>
            </a:pPr>
            <a:r>
              <a:rPr lang="en-US" sz="4000" dirty="0">
                <a:solidFill>
                  <a:prstClr val="black"/>
                </a:solidFill>
              </a:rPr>
              <a:t>was crucified, dead, and buried; </a:t>
            </a:r>
          </a:p>
          <a:p>
            <a:pPr algn="ctr">
              <a:spcAft>
                <a:spcPts val="600"/>
              </a:spcAft>
            </a:pPr>
            <a:r>
              <a:rPr lang="en-US" sz="4000" dirty="0">
                <a:solidFill>
                  <a:prstClr val="black"/>
                </a:solidFill>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algn="ctr">
              <a:spcAft>
                <a:spcPts val="600"/>
              </a:spcAft>
            </a:pPr>
            <a:r>
              <a:rPr lang="en-US" sz="4000" dirty="0">
                <a:solidFill>
                  <a:prstClr val="black"/>
                </a:solidFill>
              </a:rPr>
              <a:t>the third day </a:t>
            </a:r>
          </a:p>
          <a:p>
            <a:pPr algn="ctr">
              <a:spcAft>
                <a:spcPts val="600"/>
              </a:spcAft>
            </a:pPr>
            <a:r>
              <a:rPr lang="en-US" sz="4000" dirty="0">
                <a:solidFill>
                  <a:prstClr val="black"/>
                </a:solidFill>
              </a:rPr>
              <a:t>he rose again from the dead; </a:t>
            </a:r>
          </a:p>
          <a:p>
            <a:pPr algn="ctr">
              <a:spcAft>
                <a:spcPts val="600"/>
              </a:spcAft>
            </a:pPr>
            <a:r>
              <a:rPr lang="en-US" sz="4000" dirty="0">
                <a:solidFill>
                  <a:prstClr val="black"/>
                </a:solidFill>
              </a:rPr>
              <a:t>he ascended into heaven, </a:t>
            </a:r>
          </a:p>
          <a:p>
            <a:pPr algn="ctr">
              <a:spcAft>
                <a:spcPts val="600"/>
              </a:spcAft>
            </a:pPr>
            <a:r>
              <a:rPr lang="en-US" sz="4000" dirty="0">
                <a:solidFill>
                  <a:prstClr val="black"/>
                </a:solidFill>
              </a:rPr>
              <a:t>and sitteth on the right hand of God </a:t>
            </a:r>
          </a:p>
          <a:p>
            <a:pPr algn="ctr">
              <a:spcAft>
                <a:spcPts val="600"/>
              </a:spcAft>
            </a:pPr>
            <a:r>
              <a:rPr lang="en-US" sz="4000" dirty="0">
                <a:solidFill>
                  <a:prstClr val="black"/>
                </a:solidFill>
              </a:rPr>
              <a:t>the Father Almighty; </a:t>
            </a:r>
          </a:p>
          <a:p>
            <a:pPr algn="ctr">
              <a:spcAft>
                <a:spcPts val="600"/>
              </a:spcAft>
            </a:pPr>
            <a:r>
              <a:rPr lang="en-US" sz="4000" dirty="0">
                <a:solidFill>
                  <a:prstClr val="black"/>
                </a:solidFill>
              </a:rPr>
              <a:t>from thence he shall come to judge </a:t>
            </a:r>
          </a:p>
          <a:p>
            <a:pPr algn="ctr">
              <a:spcAft>
                <a:spcPts val="600"/>
              </a:spcAft>
            </a:pPr>
            <a:r>
              <a:rPr lang="en-US" sz="4000" dirty="0">
                <a:solidFill>
                  <a:prstClr val="black"/>
                </a:solidFill>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algn="ctr">
              <a:spcAft>
                <a:spcPts val="600"/>
              </a:spcAft>
            </a:pPr>
            <a:r>
              <a:rPr lang="en-US" sz="4000" dirty="0">
                <a:solidFill>
                  <a:prstClr val="black"/>
                </a:solidFill>
              </a:rPr>
              <a:t>I believe in the Holy Ghost; </a:t>
            </a:r>
          </a:p>
          <a:p>
            <a:pPr algn="ctr">
              <a:spcAft>
                <a:spcPts val="600"/>
              </a:spcAft>
            </a:pPr>
            <a:r>
              <a:rPr lang="en-US" sz="4000" dirty="0">
                <a:solidFill>
                  <a:prstClr val="black"/>
                </a:solidFill>
              </a:rPr>
              <a:t>the holy catholic Church; </a:t>
            </a:r>
          </a:p>
          <a:p>
            <a:pPr algn="ctr">
              <a:spcAft>
                <a:spcPts val="600"/>
              </a:spcAft>
            </a:pPr>
            <a:r>
              <a:rPr lang="en-US" sz="4000" dirty="0">
                <a:solidFill>
                  <a:prstClr val="black"/>
                </a:solidFill>
              </a:rPr>
              <a:t>the communion of saints; </a:t>
            </a:r>
          </a:p>
          <a:p>
            <a:pPr algn="ctr">
              <a:spcAft>
                <a:spcPts val="600"/>
              </a:spcAft>
            </a:pPr>
            <a:r>
              <a:rPr lang="en-US" sz="4000" dirty="0">
                <a:solidFill>
                  <a:prstClr val="black"/>
                </a:solidFill>
              </a:rPr>
              <a:t>the forgiveness of sins; </a:t>
            </a:r>
          </a:p>
          <a:p>
            <a:pPr algn="ctr">
              <a:spcAft>
                <a:spcPts val="600"/>
              </a:spcAft>
            </a:pPr>
            <a:r>
              <a:rPr lang="en-US" sz="4000" dirty="0">
                <a:solidFill>
                  <a:prstClr val="black"/>
                </a:solidFill>
              </a:rPr>
              <a:t>the resurrection of the body; </a:t>
            </a:r>
          </a:p>
          <a:p>
            <a:pPr algn="ctr">
              <a:spcAft>
                <a:spcPts val="600"/>
              </a:spcAft>
            </a:pPr>
            <a:r>
              <a:rPr lang="en-US" sz="4000" dirty="0">
                <a:solidFill>
                  <a:prstClr val="black"/>
                </a:solidFill>
              </a:rPr>
              <a:t>and the life everlasting. </a:t>
            </a:r>
          </a:p>
          <a:p>
            <a:pPr algn="ctr">
              <a:spcAft>
                <a:spcPts val="600"/>
              </a:spcAft>
            </a:pPr>
            <a:r>
              <a:rPr lang="en-US" sz="4000" dirty="0">
                <a:solidFill>
                  <a:prstClr val="black"/>
                </a:solidFill>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1754D5-80D8-4A62-9630-9E509286C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
            <a:ext cx="9163050" cy="6858001"/>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293330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9144000" cy="6553204"/>
          </a:xfrm>
          <a:prstGeom prst="rect">
            <a:avLst/>
          </a:prstGeom>
        </p:spPr>
        <p:txBody>
          <a:bodyPr wrap="square">
            <a:spAutoFit/>
          </a:bodyPr>
          <a:lstStyle/>
          <a:p>
            <a:pPr algn="ctr">
              <a:lnSpc>
                <a:spcPct val="120000"/>
              </a:lnSpc>
            </a:pPr>
            <a:r>
              <a:rPr lang="en-US" sz="3200" dirty="0"/>
              <a:t>Risen Christ, You are Lord of Lords! You are King of Kings, and no one works like You! We proclaim Your Kingdom with our lips and voices, but not so much with our living. Too often the things we want are rulers of our lives. Too often our own needs get all our attention and not the needs of others. This is not what life in Your Kingdom should look like. Christ our King, you did not come to condemn, but to love. Love us in the power of Your forgiveness, and make our lives a witness to Your tender sovereignty. We pray in the name of our eternal King Jesus Christ.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84160-9ADD-A016-D917-6D4E04C672B0}"/>
              </a:ext>
            </a:extLst>
          </p:cNvPr>
          <p:cNvSpPr txBox="1"/>
          <p:nvPr/>
        </p:nvSpPr>
        <p:spPr>
          <a:xfrm>
            <a:off x="2971800" y="2630269"/>
            <a:ext cx="1543179" cy="646331"/>
          </a:xfrm>
          <a:prstGeom prst="rect">
            <a:avLst/>
          </a:prstGeom>
          <a:noFill/>
        </p:spPr>
        <p:txBody>
          <a:bodyPr wrap="none" rtlCol="0">
            <a:spAutoFit/>
          </a:bodyPr>
          <a:lstStyle/>
          <a:p>
            <a:r>
              <a:rPr lang="en-US" dirty="0">
                <a:solidFill>
                  <a:schemeClr val="bg1"/>
                </a:solidFill>
              </a:rPr>
              <a:t>Video</a:t>
            </a:r>
          </a:p>
          <a:p>
            <a:r>
              <a:rPr lang="en-US" dirty="0">
                <a:solidFill>
                  <a:schemeClr val="bg1"/>
                </a:solidFill>
              </a:rPr>
              <a:t>Play it forward</a:t>
            </a:r>
          </a:p>
        </p:txBody>
      </p:sp>
    </p:spTree>
    <p:extLst>
      <p:ext uri="{BB962C8B-B14F-4D97-AF65-F5344CB8AC3E}">
        <p14:creationId xmlns:p14="http://schemas.microsoft.com/office/powerpoint/2010/main" val="320279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E88C88-45B1-4DFE-8843-A6C48840E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53581"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59439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3600" dirty="0">
              <a:solidFill>
                <a:srgbClr val="FFFFFF"/>
              </a:solidFill>
              <a:latin typeface="Perpetua" pitchFamily="18" charset="0"/>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algn="ctr">
              <a:spcAft>
                <a:spcPts val="600"/>
              </a:spcAft>
              <a:defRPr/>
            </a:pPr>
            <a:r>
              <a:rPr lang="en-US" altLang="en-US" sz="4800" dirty="0">
                <a:cs typeface="Arial" panose="020B0604020202020204" pitchFamily="34" charset="0"/>
              </a:rPr>
              <a:t>Glory be to the Father</a:t>
            </a:r>
          </a:p>
          <a:p>
            <a:pPr algn="ctr">
              <a:spcAft>
                <a:spcPts val="600"/>
              </a:spcAft>
              <a:defRPr/>
            </a:pPr>
            <a:r>
              <a:rPr lang="en-US" altLang="en-US" sz="4800" dirty="0">
                <a:cs typeface="Arial" panose="020B0604020202020204" pitchFamily="34" charset="0"/>
              </a:rPr>
              <a:t>and to the Son</a:t>
            </a:r>
          </a:p>
          <a:p>
            <a:pPr algn="ctr">
              <a:spcAft>
                <a:spcPts val="600"/>
              </a:spcAft>
              <a:defRPr/>
            </a:pPr>
            <a:r>
              <a:rPr lang="en-US" altLang="en-US" sz="4800" dirty="0">
                <a:cs typeface="Arial" panose="020B0604020202020204" pitchFamily="34" charset="0"/>
              </a:rPr>
              <a:t>and to the Holy Ghost,</a:t>
            </a:r>
          </a:p>
          <a:p>
            <a:pPr algn="ctr">
              <a:spcAft>
                <a:spcPts val="600"/>
              </a:spcAft>
              <a:defRPr/>
            </a:pPr>
            <a:r>
              <a:rPr lang="en-US" altLang="en-US" sz="4800" dirty="0">
                <a:cs typeface="Arial" panose="020B0604020202020204" pitchFamily="34" charset="0"/>
              </a:rPr>
              <a:t>as it was in the beginning</a:t>
            </a:r>
          </a:p>
          <a:p>
            <a:pPr algn="ctr">
              <a:spcAft>
                <a:spcPts val="600"/>
              </a:spcAft>
              <a:defRPr/>
            </a:pPr>
            <a:r>
              <a:rPr lang="en-US" altLang="en-US" sz="4800" dirty="0">
                <a:cs typeface="Arial" panose="020B0604020202020204" pitchFamily="34" charset="0"/>
              </a:rPr>
              <a:t>is now and ever shall be,</a:t>
            </a:r>
          </a:p>
          <a:p>
            <a:pPr algn="ctr">
              <a:spcAft>
                <a:spcPts val="600"/>
              </a:spcAft>
              <a:defRPr/>
            </a:pPr>
            <a:r>
              <a:rPr lang="en-US" altLang="en-US" sz="4800" dirty="0">
                <a:cs typeface="Arial" panose="020B0604020202020204" pitchFamily="34" charset="0"/>
              </a:rPr>
              <a:t>world without end.</a:t>
            </a:r>
          </a:p>
          <a:p>
            <a:pPr algn="ctr">
              <a:spcAft>
                <a:spcPts val="600"/>
              </a:spcAft>
              <a:defRPr/>
            </a:pPr>
            <a:r>
              <a:rPr lang="en-US" altLang="en-US" sz="4800" dirty="0">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0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256982"/>
            <a:ext cx="9144000" cy="1601018"/>
          </a:xfrm>
          <a:prstGeom prst="rect">
            <a:avLst/>
          </a:prstGeom>
          <a:noFill/>
        </p:spPr>
        <p:txBody>
          <a:bodyPr wrap="square" rtlCol="0" anchor="ctr" anchorCtr="1">
            <a:noAutofit/>
          </a:bodyPr>
          <a:lstStyle/>
          <a:p>
            <a:pPr algn="ctr"/>
            <a:r>
              <a:rPr lang="en-US" sz="5400" b="1" dirty="0">
                <a:solidFill>
                  <a:schemeClr val="bg1"/>
                </a:solidFill>
              </a:rPr>
              <a:t>Give Thanks To The Lord</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1DFE51D-9F92-73D2-6615-C007896E9B75}"/>
            </a:ext>
          </a:extLst>
        </p:cNvPr>
        <p:cNvGrpSpPr/>
        <p:nvPr/>
      </p:nvGrpSpPr>
      <p:grpSpPr>
        <a:xfrm>
          <a:off x="0" y="0"/>
          <a:ext cx="0" cy="0"/>
          <a:chOff x="0" y="0"/>
          <a:chExt cx="0" cy="0"/>
        </a:xfrm>
      </p:grpSpPr>
    </p:spTree>
    <p:extLst>
      <p:ext uri="{BB962C8B-B14F-4D97-AF65-F5344CB8AC3E}">
        <p14:creationId xmlns:p14="http://schemas.microsoft.com/office/powerpoint/2010/main" val="215620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3777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97BB2D-F6F1-4DBF-9DF1-DE885FB50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58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58140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algn="ctr"/>
            <a:r>
              <a:rPr lang="en-US" sz="4800" dirty="0">
                <a:solidFill>
                  <a:prstClr val="black"/>
                </a:solidFill>
              </a:rPr>
              <a:t>Praise God,</a:t>
            </a:r>
          </a:p>
          <a:p>
            <a:pPr algn="ctr"/>
            <a:r>
              <a:rPr lang="en-US" sz="4800" dirty="0">
                <a:solidFill>
                  <a:prstClr val="black"/>
                </a:solidFill>
              </a:rPr>
              <a:t>From whom all blessings flow;</a:t>
            </a:r>
          </a:p>
          <a:p>
            <a:pPr algn="ctr"/>
            <a:r>
              <a:rPr lang="en-US" sz="4800" dirty="0">
                <a:solidFill>
                  <a:prstClr val="black"/>
                </a:solidFill>
              </a:rPr>
              <a:t>Praise Him,</a:t>
            </a:r>
          </a:p>
          <a:p>
            <a:pPr algn="ctr"/>
            <a:r>
              <a:rPr lang="en-US" sz="4800" dirty="0">
                <a:solidFill>
                  <a:prstClr val="black"/>
                </a:solidFill>
              </a:rPr>
              <a:t>All creatures here below;</a:t>
            </a:r>
          </a:p>
          <a:p>
            <a:pPr algn="ctr"/>
            <a:endParaRPr lang="en-US" sz="2800" dirty="0">
              <a:solidFill>
                <a:prstClr val="black"/>
              </a:solidFill>
            </a:endParaRPr>
          </a:p>
          <a:p>
            <a:pPr algn="ctr"/>
            <a:r>
              <a:rPr lang="en-US" sz="4800" dirty="0">
                <a:solidFill>
                  <a:prstClr val="black"/>
                </a:solidFill>
              </a:rPr>
              <a:t>Praise Him above,</a:t>
            </a:r>
          </a:p>
          <a:p>
            <a:pPr algn="ctr"/>
            <a:r>
              <a:rPr lang="en-US" sz="4800" dirty="0">
                <a:solidFill>
                  <a:prstClr val="black"/>
                </a:solidFill>
              </a:rPr>
              <a:t>Ye heavenly host;</a:t>
            </a:r>
          </a:p>
          <a:p>
            <a:pPr algn="ctr"/>
            <a:r>
              <a:rPr lang="en-US" sz="4800" dirty="0">
                <a:solidFill>
                  <a:prstClr val="black"/>
                </a:solidFill>
              </a:rPr>
              <a:t>Praise Father, Son,</a:t>
            </a:r>
          </a:p>
          <a:p>
            <a:pPr algn="ctr"/>
            <a:r>
              <a:rPr lang="en-US" sz="4800" dirty="0">
                <a:solidFill>
                  <a:prstClr val="black"/>
                </a:solidFill>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69A4B8-810A-4F22-B5E7-1C08C8D4F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67525"/>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88523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82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35768" y="5068659"/>
            <a:ext cx="2672463" cy="707886"/>
          </a:xfrm>
          <a:prstGeom prst="rect">
            <a:avLst/>
          </a:prstGeom>
        </p:spPr>
        <p:txBody>
          <a:bodyPr wrap="none">
            <a:spAutoFit/>
          </a:bodyPr>
          <a:lstStyle/>
          <a:p>
            <a:pPr lvl="0" algn="ctr" defTabSz="914400"/>
            <a:r>
              <a:rPr lang="en-US" sz="4000" b="1">
                <a:ln w="22225">
                  <a:noFill/>
                </a:ln>
              </a:rPr>
              <a:t>Praise Book</a:t>
            </a:r>
            <a:endParaRPr lang="en-US" sz="4000" b="1" dirty="0">
              <a:ln w="22225">
                <a:noFill/>
              </a:ln>
            </a:endParaRPr>
          </a:p>
        </p:txBody>
      </p:sp>
    </p:spTree>
    <p:extLst>
      <p:ext uri="{BB962C8B-B14F-4D97-AF65-F5344CB8AC3E}">
        <p14:creationId xmlns:p14="http://schemas.microsoft.com/office/powerpoint/2010/main" val="2875755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18851" y="1536174"/>
            <a:ext cx="8229600"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Give thanks with a grateful heart,</a:t>
            </a:r>
          </a:p>
          <a:p>
            <a:pPr lvl="0" algn="ctr" defTabSz="914400">
              <a:lnSpc>
                <a:spcPct val="120000"/>
              </a:lnSpc>
            </a:pPr>
            <a:r>
              <a:rPr lang="en-US" sz="4000" dirty="0">
                <a:solidFill>
                  <a:prstClr val="black"/>
                </a:solidFill>
              </a:rPr>
              <a:t>Give thanks to the Holy One;</a:t>
            </a:r>
          </a:p>
          <a:p>
            <a:pPr lvl="0" algn="ctr" defTabSz="914400">
              <a:lnSpc>
                <a:spcPct val="120000"/>
              </a:lnSpc>
            </a:pPr>
            <a:r>
              <a:rPr lang="en-US" sz="4000" dirty="0">
                <a:solidFill>
                  <a:prstClr val="black"/>
                </a:solidFill>
              </a:rPr>
              <a:t>Give Thanks because </a:t>
            </a:r>
          </a:p>
          <a:p>
            <a:pPr lvl="0" algn="ctr" defTabSz="914400">
              <a:lnSpc>
                <a:spcPct val="120000"/>
              </a:lnSpc>
            </a:pPr>
            <a:r>
              <a:rPr lang="en-US" sz="4000" dirty="0">
                <a:solidFill>
                  <a:prstClr val="black"/>
                </a:solidFill>
              </a:rPr>
              <a:t>He’s given Jesus Christ, His Son.</a:t>
            </a:r>
          </a:p>
        </p:txBody>
      </p:sp>
    </p:spTree>
    <p:extLst>
      <p:ext uri="{BB962C8B-B14F-4D97-AF65-F5344CB8AC3E}">
        <p14:creationId xmlns:p14="http://schemas.microsoft.com/office/powerpoint/2010/main" val="3444848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18851" y="1536174"/>
            <a:ext cx="8229600"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Give thanks with a grateful heart,</a:t>
            </a:r>
          </a:p>
          <a:p>
            <a:pPr lvl="0" algn="ctr" defTabSz="914400">
              <a:lnSpc>
                <a:spcPct val="120000"/>
              </a:lnSpc>
            </a:pPr>
            <a:r>
              <a:rPr lang="en-US" sz="4000" dirty="0">
                <a:solidFill>
                  <a:prstClr val="black"/>
                </a:solidFill>
              </a:rPr>
              <a:t>Give thanks to the Holy One;</a:t>
            </a:r>
          </a:p>
          <a:p>
            <a:pPr lvl="0" algn="ctr" defTabSz="914400">
              <a:lnSpc>
                <a:spcPct val="120000"/>
              </a:lnSpc>
            </a:pPr>
            <a:r>
              <a:rPr lang="en-US" sz="4000" dirty="0">
                <a:solidFill>
                  <a:prstClr val="black"/>
                </a:solidFill>
              </a:rPr>
              <a:t>Give Thanks because </a:t>
            </a:r>
          </a:p>
          <a:p>
            <a:pPr lvl="0" algn="ctr" defTabSz="914400">
              <a:lnSpc>
                <a:spcPct val="120000"/>
              </a:lnSpc>
            </a:pPr>
            <a:r>
              <a:rPr lang="en-US" sz="4000" dirty="0">
                <a:solidFill>
                  <a:prstClr val="black"/>
                </a:solidFill>
              </a:rPr>
              <a:t>He’s given Jesus Christ, His Son.</a:t>
            </a:r>
          </a:p>
        </p:txBody>
      </p:sp>
    </p:spTree>
    <p:extLst>
      <p:ext uri="{BB962C8B-B14F-4D97-AF65-F5344CB8AC3E}">
        <p14:creationId xmlns:p14="http://schemas.microsoft.com/office/powerpoint/2010/main" val="1853347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459974"/>
            <a:ext cx="8229600" cy="3785652"/>
          </a:xfrm>
          <a:prstGeom prst="rect">
            <a:avLst/>
          </a:prstGeom>
          <a:noFill/>
        </p:spPr>
        <p:txBody>
          <a:bodyPr wrap="square" rtlCol="0">
            <a:spAutoFit/>
          </a:bodyPr>
          <a:lstStyle/>
          <a:p>
            <a:pPr lvl="0" algn="ctr" defTabSz="914400">
              <a:lnSpc>
                <a:spcPct val="120000"/>
              </a:lnSpc>
            </a:pPr>
            <a:r>
              <a:rPr lang="en-US" sz="4000" dirty="0">
                <a:solidFill>
                  <a:prstClr val="black"/>
                </a:solidFill>
              </a:rPr>
              <a:t>And now let the weak say,</a:t>
            </a:r>
          </a:p>
          <a:p>
            <a:pPr lvl="0" algn="ctr" defTabSz="914400">
              <a:lnSpc>
                <a:spcPct val="120000"/>
              </a:lnSpc>
            </a:pPr>
            <a:r>
              <a:rPr lang="en-US" sz="4000" dirty="0">
                <a:solidFill>
                  <a:prstClr val="black"/>
                </a:solidFill>
              </a:rPr>
              <a:t>“I am strong,”</a:t>
            </a:r>
          </a:p>
          <a:p>
            <a:pPr lvl="0" algn="ctr" defTabSz="914400">
              <a:lnSpc>
                <a:spcPct val="120000"/>
              </a:lnSpc>
            </a:pPr>
            <a:r>
              <a:rPr lang="en-US" sz="4000" dirty="0">
                <a:solidFill>
                  <a:prstClr val="black"/>
                </a:solidFill>
              </a:rPr>
              <a:t>Let the poor say, “I am rich”</a:t>
            </a:r>
          </a:p>
          <a:p>
            <a:pPr lvl="0" algn="ctr" defTabSz="914400">
              <a:lnSpc>
                <a:spcPct val="120000"/>
              </a:lnSpc>
            </a:pPr>
            <a:r>
              <a:rPr lang="en-US" sz="4000" dirty="0">
                <a:solidFill>
                  <a:prstClr val="black"/>
                </a:solidFill>
              </a:rPr>
              <a:t>Because of what the Lord </a:t>
            </a:r>
          </a:p>
          <a:p>
            <a:pPr lvl="0" algn="ctr" defTabSz="914400">
              <a:lnSpc>
                <a:spcPct val="120000"/>
              </a:lnSpc>
            </a:pPr>
            <a:r>
              <a:rPr lang="en-US" sz="4000" dirty="0">
                <a:solidFill>
                  <a:prstClr val="black"/>
                </a:solidFill>
              </a:rPr>
              <a:t>has done for us;</a:t>
            </a:r>
          </a:p>
        </p:txBody>
      </p:sp>
    </p:spTree>
    <p:extLst>
      <p:ext uri="{BB962C8B-B14F-4D97-AF65-F5344CB8AC3E}">
        <p14:creationId xmlns:p14="http://schemas.microsoft.com/office/powerpoint/2010/main" val="386376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090642"/>
            <a:ext cx="8229600" cy="4524315"/>
          </a:xfrm>
          <a:prstGeom prst="rect">
            <a:avLst/>
          </a:prstGeom>
          <a:noFill/>
        </p:spPr>
        <p:txBody>
          <a:bodyPr wrap="square" rtlCol="0">
            <a:spAutoFit/>
          </a:bodyPr>
          <a:lstStyle/>
          <a:p>
            <a:pPr lvl="0" algn="ctr" defTabSz="914400">
              <a:lnSpc>
                <a:spcPct val="120000"/>
              </a:lnSpc>
            </a:pPr>
            <a:r>
              <a:rPr lang="en-US" sz="4000" dirty="0">
                <a:solidFill>
                  <a:prstClr val="black"/>
                </a:solidFill>
              </a:rPr>
              <a:t>And now let the weak say,</a:t>
            </a:r>
          </a:p>
          <a:p>
            <a:pPr lvl="0" algn="ctr" defTabSz="914400">
              <a:lnSpc>
                <a:spcPct val="120000"/>
              </a:lnSpc>
            </a:pPr>
            <a:r>
              <a:rPr lang="en-US" sz="4000" dirty="0">
                <a:solidFill>
                  <a:prstClr val="black"/>
                </a:solidFill>
              </a:rPr>
              <a:t>“I am strong,”</a:t>
            </a:r>
          </a:p>
          <a:p>
            <a:pPr lvl="0" algn="ctr" defTabSz="914400">
              <a:lnSpc>
                <a:spcPct val="120000"/>
              </a:lnSpc>
            </a:pPr>
            <a:r>
              <a:rPr lang="en-US" sz="4000" dirty="0">
                <a:solidFill>
                  <a:prstClr val="black"/>
                </a:solidFill>
              </a:rPr>
              <a:t>Let the poor say, “I am rich”</a:t>
            </a:r>
          </a:p>
          <a:p>
            <a:pPr lvl="0" algn="ctr" defTabSz="914400">
              <a:lnSpc>
                <a:spcPct val="120000"/>
              </a:lnSpc>
            </a:pPr>
            <a:r>
              <a:rPr lang="en-US" sz="4000" dirty="0">
                <a:solidFill>
                  <a:prstClr val="black"/>
                </a:solidFill>
              </a:rPr>
              <a:t>Because of what the Lord </a:t>
            </a:r>
          </a:p>
          <a:p>
            <a:pPr lvl="0" algn="ctr" defTabSz="914400">
              <a:lnSpc>
                <a:spcPct val="120000"/>
              </a:lnSpc>
            </a:pPr>
            <a:r>
              <a:rPr lang="en-US" sz="4000" dirty="0">
                <a:solidFill>
                  <a:prstClr val="black"/>
                </a:solidFill>
              </a:rPr>
              <a:t>has done for us.</a:t>
            </a:r>
          </a:p>
          <a:p>
            <a:pPr lvl="0" algn="ctr" defTabSz="914400">
              <a:lnSpc>
                <a:spcPct val="120000"/>
              </a:lnSpc>
            </a:pPr>
            <a:r>
              <a:rPr lang="en-US" sz="4000" dirty="0">
                <a:solidFill>
                  <a:prstClr val="black"/>
                </a:solidFill>
              </a:rPr>
              <a:t>Give Thanks.</a:t>
            </a:r>
          </a:p>
        </p:txBody>
      </p:sp>
    </p:spTree>
    <p:extLst>
      <p:ext uri="{BB962C8B-B14F-4D97-AF65-F5344CB8AC3E}">
        <p14:creationId xmlns:p14="http://schemas.microsoft.com/office/powerpoint/2010/main" val="3083304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1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 Zechariah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13:7-9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5900"/>
            <a:ext cx="8991600" cy="6740307"/>
          </a:xfrm>
          <a:prstGeom prst="rect">
            <a:avLst/>
          </a:prstGeom>
        </p:spPr>
        <p:txBody>
          <a:bodyPr wrap="square">
            <a:spAutoFit/>
          </a:bodyPr>
          <a:lstStyle/>
          <a:p>
            <a:pPr algn="ctr"/>
            <a:r>
              <a:rPr lang="en-US" sz="2800" baseline="50000" dirty="0"/>
              <a:t>7</a:t>
            </a:r>
            <a:r>
              <a:rPr lang="en-US" sz="3600" dirty="0"/>
              <a:t>“Awake, sword, against my shepherd, against the man who is close to me!” declares the Lord Almighty. “Strike the shepherd, and the sheep will be scattered, and I will turn my hand against the little ones. </a:t>
            </a:r>
            <a:r>
              <a:rPr lang="en-US" sz="2800" baseline="50000" dirty="0"/>
              <a:t>8</a:t>
            </a:r>
            <a:r>
              <a:rPr lang="en-US" sz="3600" dirty="0"/>
              <a:t>In the whole land,” declares the Lord, “two-thirds will be struck down and perish; yet one-third will be left in it. </a:t>
            </a:r>
            <a:r>
              <a:rPr lang="en-US" sz="2800" baseline="50000" dirty="0"/>
              <a:t>9</a:t>
            </a:r>
            <a:r>
              <a:rPr lang="en-US" sz="3600" dirty="0"/>
              <a:t>This third I will put into the fire; I will refine them like silver and test them like gold. They will call on my name and I will answer them; I will say, ‘They are my people,’ and they will say, ‘The Lord is our God.’”</a:t>
            </a:r>
          </a:p>
        </p:txBody>
      </p:sp>
    </p:spTree>
    <p:extLst>
      <p:ext uri="{BB962C8B-B14F-4D97-AF65-F5344CB8AC3E}">
        <p14:creationId xmlns:p14="http://schemas.microsoft.com/office/powerpoint/2010/main" val="3341560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mn-lt"/>
              </a:rPr>
              <a:t>1 Corinthians 15:1-11 </a:t>
            </a:r>
            <a:r>
              <a:rPr lang="en-US" sz="5400" dirty="0">
                <a:latin typeface="+mn-lt"/>
              </a:rPr>
              <a:t>(NIV)</a:t>
            </a:r>
          </a:p>
        </p:txBody>
      </p:sp>
    </p:spTree>
    <p:extLst>
      <p:ext uri="{BB962C8B-B14F-4D97-AF65-F5344CB8AC3E}">
        <p14:creationId xmlns:p14="http://schemas.microsoft.com/office/powerpoint/2010/main" val="70190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A2CF2-006E-48D1-B545-A34EDB18D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28394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3600" dirty="0"/>
              <a:t>Now, brothers and sisters, I want to remind you of the gospel I preached to you, which you received and on which you have taken your stand. </a:t>
            </a:r>
            <a:r>
              <a:rPr lang="en-US" sz="2800" baseline="50000" dirty="0"/>
              <a:t>2</a:t>
            </a:r>
            <a:r>
              <a:rPr lang="en-US" sz="3600" dirty="0"/>
              <a:t>By this gospel you are saved, if you hold firmly to the word I preached to you. Otherwise, you have believed in vain. </a:t>
            </a:r>
            <a:r>
              <a:rPr lang="en-US" sz="2800" baseline="50000" dirty="0"/>
              <a:t>3</a:t>
            </a:r>
            <a:r>
              <a:rPr lang="en-US" sz="3600" dirty="0"/>
              <a:t>For what I received I passed on to you as of first importance: that Christ died for our sins according to the Scriptures, </a:t>
            </a:r>
            <a:r>
              <a:rPr lang="en-US" sz="2800" baseline="50000" dirty="0"/>
              <a:t>4</a:t>
            </a:r>
            <a:r>
              <a:rPr lang="en-US" sz="3600" dirty="0"/>
              <a:t>that he was buried, that he was raised on the third day according to the Scriptures, </a:t>
            </a:r>
            <a:r>
              <a:rPr lang="en-US" sz="2800" baseline="50000" dirty="0"/>
              <a:t>5</a:t>
            </a:r>
            <a:r>
              <a:rPr lang="en-US" sz="3600" dirty="0"/>
              <a:t>and that he appeared to Cephas, and then to the Twelve. </a:t>
            </a:r>
          </a:p>
        </p:txBody>
      </p:sp>
    </p:spTree>
    <p:extLst>
      <p:ext uri="{BB962C8B-B14F-4D97-AF65-F5344CB8AC3E}">
        <p14:creationId xmlns:p14="http://schemas.microsoft.com/office/powerpoint/2010/main" val="2594817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ADA6-CCEB-AAA3-85F5-DA76B6DF36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07FF2C-EC96-8FA6-69FB-C0EFAFB1B427}"/>
              </a:ext>
            </a:extLst>
          </p:cNvPr>
          <p:cNvSpPr/>
          <p:nvPr/>
        </p:nvSpPr>
        <p:spPr>
          <a:xfrm>
            <a:off x="76200" y="76200"/>
            <a:ext cx="8991600" cy="6186309"/>
          </a:xfrm>
          <a:prstGeom prst="rect">
            <a:avLst/>
          </a:prstGeom>
        </p:spPr>
        <p:txBody>
          <a:bodyPr wrap="square">
            <a:spAutoFit/>
          </a:bodyPr>
          <a:lstStyle/>
          <a:p>
            <a:pPr algn="ctr"/>
            <a:r>
              <a:rPr lang="en-US" sz="2800" baseline="50000" dirty="0"/>
              <a:t>6</a:t>
            </a:r>
            <a:r>
              <a:rPr lang="en-US" sz="3600" dirty="0"/>
              <a:t>After that, he appeared to more than five hundred of the brothers and sisters at the same time, most of whom are still living, though some have fallen asleep. </a:t>
            </a:r>
            <a:r>
              <a:rPr lang="en-US" sz="2800" baseline="50000" dirty="0"/>
              <a:t>7</a:t>
            </a:r>
            <a:r>
              <a:rPr lang="en-US" sz="3600" dirty="0"/>
              <a:t>Then he appeared to James, then to all the apostles, </a:t>
            </a:r>
            <a:r>
              <a:rPr lang="en-US" sz="2800" baseline="50000" dirty="0"/>
              <a:t>8</a:t>
            </a:r>
            <a:r>
              <a:rPr lang="en-US" sz="3600" dirty="0"/>
              <a:t>and last of all he appeared to me also, as to one abnormally born. </a:t>
            </a:r>
            <a:r>
              <a:rPr lang="en-US" sz="2800" baseline="50000" dirty="0"/>
              <a:t>9</a:t>
            </a:r>
            <a:r>
              <a:rPr lang="en-US" sz="3600" dirty="0"/>
              <a:t>For I am the least of the apostles and do not even deserve to be called an apostle, because I persecuted the church of God. </a:t>
            </a:r>
            <a:r>
              <a:rPr lang="en-US" sz="2800" baseline="50000" dirty="0"/>
              <a:t>10</a:t>
            </a:r>
            <a:r>
              <a:rPr lang="en-US" sz="3600" dirty="0"/>
              <a:t>But by the grace of God I am what I am, and his grace to me was not without effect. </a:t>
            </a:r>
          </a:p>
        </p:txBody>
      </p:sp>
    </p:spTree>
    <p:extLst>
      <p:ext uri="{BB962C8B-B14F-4D97-AF65-F5344CB8AC3E}">
        <p14:creationId xmlns:p14="http://schemas.microsoft.com/office/powerpoint/2010/main" val="4054355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5BFC-EAC3-01E6-223C-8A40AB6A15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1BEB25-03AC-4195-B90A-51E459004FC9}"/>
              </a:ext>
            </a:extLst>
          </p:cNvPr>
          <p:cNvSpPr/>
          <p:nvPr/>
        </p:nvSpPr>
        <p:spPr>
          <a:xfrm>
            <a:off x="76200" y="2187476"/>
            <a:ext cx="8991600" cy="2308324"/>
          </a:xfrm>
          <a:prstGeom prst="rect">
            <a:avLst/>
          </a:prstGeom>
        </p:spPr>
        <p:txBody>
          <a:bodyPr wrap="square">
            <a:spAutoFit/>
          </a:bodyPr>
          <a:lstStyle/>
          <a:p>
            <a:pPr algn="ctr"/>
            <a:r>
              <a:rPr lang="en-US" sz="3600" dirty="0"/>
              <a:t>No, I worked harder than all of them—yet not I, but the grace of God that was with me. </a:t>
            </a:r>
            <a:r>
              <a:rPr lang="en-US" sz="2800" baseline="50000" dirty="0"/>
              <a:t>11</a:t>
            </a:r>
            <a:r>
              <a:rPr lang="en-US" sz="3600" dirty="0"/>
              <a:t>Whether, then, it is I or they, this is what we preach, and this is what you believed.</a:t>
            </a:r>
          </a:p>
        </p:txBody>
      </p:sp>
    </p:spTree>
    <p:extLst>
      <p:ext uri="{BB962C8B-B14F-4D97-AF65-F5344CB8AC3E}">
        <p14:creationId xmlns:p14="http://schemas.microsoft.com/office/powerpoint/2010/main" val="335255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doorway with a table and a window&#10;&#10;Description automatically generated with medium confidence">
            <a:extLst>
              <a:ext uri="{FF2B5EF4-FFF2-40B4-BE49-F238E27FC236}">
                <a16:creationId xmlns:a16="http://schemas.microsoft.com/office/drawing/2014/main" id="{94E8405E-772E-31DF-0C87-3A72FFBFB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1" y="0"/>
            <a:ext cx="9156701"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76200" y="2820650"/>
            <a:ext cx="9144000" cy="1446550"/>
          </a:xfrm>
          <a:prstGeom prst="rect">
            <a:avLst/>
          </a:prstGeom>
          <a:noFill/>
        </p:spPr>
        <p:txBody>
          <a:bodyPr wrap="square" lIns="91440" tIns="45720" rIns="91440" bIns="45720" anchor="ctr" anchorCtr="1">
            <a:noAutofit/>
          </a:bodyPr>
          <a:lstStyle/>
          <a:p>
            <a:pPr algn="ct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An Easter Message</a:t>
            </a:r>
          </a:p>
          <a:p>
            <a:pPr algn="ctr"/>
            <a:endPar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endParaRPr>
          </a:p>
          <a:p>
            <a:pPr algn="ct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 </a:t>
            </a:r>
            <a:b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b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on Thanksgiving</a:t>
            </a:r>
          </a:p>
        </p:txBody>
      </p:sp>
    </p:spTree>
    <p:extLst>
      <p:ext uri="{BB962C8B-B14F-4D97-AF65-F5344CB8AC3E}">
        <p14:creationId xmlns:p14="http://schemas.microsoft.com/office/powerpoint/2010/main" val="245719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black"/>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4697724"/>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panose="020F0502020204030204"/>
                <a:ea typeface="+mn-ea"/>
                <a:cs typeface="+mn-cs"/>
              </a:rPr>
              <a:t>Hymn #392</a:t>
            </a:r>
          </a:p>
        </p:txBody>
      </p:sp>
    </p:spTree>
    <p:extLst>
      <p:ext uri="{BB962C8B-B14F-4D97-AF65-F5344CB8AC3E}">
        <p14:creationId xmlns:p14="http://schemas.microsoft.com/office/powerpoint/2010/main" val="325977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558"/>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ye thankful people,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Raise the song of harvest home;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is safely gathered 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Ere the winter storms begin: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God, our Maker, doth provide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our wants to be supplied;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to God’s own temple,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Raise the song of harvest home.</a:t>
            </a:r>
          </a:p>
        </p:txBody>
      </p:sp>
    </p:spTree>
    <p:extLst>
      <p:ext uri="{BB962C8B-B14F-4D97-AF65-F5344CB8AC3E}">
        <p14:creationId xmlns:p14="http://schemas.microsoft.com/office/powerpoint/2010/main" val="2146184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558"/>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the world is Gods’ own field,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Fruit unto His praise to yield;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Wheat and tares together sown,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Unto joy or sorrows grown: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First the blade, and then the ear,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Then the full corn shall appear;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Lord of harvest, grant that we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Wholesome grain and pure may be.</a:t>
            </a:r>
          </a:p>
        </p:txBody>
      </p:sp>
    </p:spTree>
    <p:extLst>
      <p:ext uri="{BB962C8B-B14F-4D97-AF65-F5344CB8AC3E}">
        <p14:creationId xmlns:p14="http://schemas.microsoft.com/office/powerpoint/2010/main" val="1950364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558"/>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Lord our God shall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shall take His harvest home;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From His field shall in that 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All offenses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purge away,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Give His angels charge at last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fire the tares to cast,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the fruitful ears to store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His garner evermore.</a:t>
            </a:r>
          </a:p>
        </p:txBody>
      </p:sp>
    </p:spTree>
    <p:extLst>
      <p:ext uri="{BB962C8B-B14F-4D97-AF65-F5344CB8AC3E}">
        <p14:creationId xmlns:p14="http://schemas.microsoft.com/office/powerpoint/2010/main" val="3182215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3967"/>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Even so, Lord, quickly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Thy final harvest home;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Gather Thou thy people 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Free from sorrow, free from sin: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There forever purified,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Thy presence to abide;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with all thine angels,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Raise the glorious harvest home.</a:t>
            </a:r>
          </a:p>
        </p:txBody>
      </p:sp>
    </p:spTree>
    <p:extLst>
      <p:ext uri="{BB962C8B-B14F-4D97-AF65-F5344CB8AC3E}">
        <p14:creationId xmlns:p14="http://schemas.microsoft.com/office/powerpoint/2010/main" val="426768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191500" cy="1938992"/>
          </a:xfrm>
          <a:prstGeom prst="rect">
            <a:avLst/>
          </a:prstGeom>
        </p:spPr>
        <p:txBody>
          <a:bodyPr wrap="square">
            <a:spAutoFit/>
          </a:bodyPr>
          <a:lstStyle/>
          <a:p>
            <a:r>
              <a:rPr lang="en-US" sz="4000" dirty="0"/>
              <a:t>Leader: </a:t>
            </a:r>
          </a:p>
          <a:p>
            <a:r>
              <a:rPr lang="en-US" sz="4000" dirty="0"/>
              <a:t>	 The Lord reigns, He is robed in majesty;</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People: </a:t>
            </a:r>
          </a:p>
          <a:p>
            <a:r>
              <a:rPr lang="en-US" sz="4000" b="1" dirty="0"/>
              <a:t>	 The Lord is robed in majesty and armed with strength;</a:t>
            </a:r>
            <a:endParaRPr lang="en-US" sz="4000" dirty="0"/>
          </a:p>
        </p:txBody>
      </p:sp>
    </p:spTree>
    <p:extLst>
      <p:ext uri="{BB962C8B-B14F-4D97-AF65-F5344CB8AC3E}">
        <p14:creationId xmlns:p14="http://schemas.microsoft.com/office/powerpoint/2010/main" val="140862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901229"/>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880550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901229"/>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292311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Indeed, the world is established, firm and secure.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r>
              <a:rPr lang="en-US" sz="4000" b="1" dirty="0"/>
              <a:t>People: </a:t>
            </a:r>
          </a:p>
          <a:p>
            <a:r>
              <a:rPr lang="en-US" sz="4000" b="1" dirty="0"/>
              <a:t>	 Your throne was established long ago;</a:t>
            </a:r>
            <a:endParaRPr lang="en-US" sz="4000" dirty="0"/>
          </a:p>
        </p:txBody>
      </p:sp>
    </p:spTree>
    <p:extLst>
      <p:ext uri="{BB962C8B-B14F-4D97-AF65-F5344CB8AC3E}">
        <p14:creationId xmlns:p14="http://schemas.microsoft.com/office/powerpoint/2010/main" val="41579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343900" cy="1323439"/>
          </a:xfrm>
          <a:prstGeom prst="rect">
            <a:avLst/>
          </a:prstGeom>
        </p:spPr>
        <p:txBody>
          <a:bodyPr wrap="square">
            <a:spAutoFit/>
          </a:bodyPr>
          <a:lstStyle/>
          <a:p>
            <a:r>
              <a:rPr lang="en-US" sz="4000" dirty="0"/>
              <a:t>Leader: </a:t>
            </a:r>
          </a:p>
          <a:p>
            <a:r>
              <a:rPr lang="en-US" sz="4000" dirty="0"/>
              <a:t>	 You are from all eternity.</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All: </a:t>
            </a:r>
          </a:p>
          <a:p>
            <a:r>
              <a:rPr lang="en-US" sz="4000" b="1" dirty="0"/>
              <a:t>	 Your statutes, Lord, stand firm for endless days.</a:t>
            </a:r>
            <a:endParaRPr lang="en-US" sz="4000" dirty="0"/>
          </a:p>
        </p:txBody>
      </p:sp>
    </p:spTree>
    <p:extLst>
      <p:ext uri="{BB962C8B-B14F-4D97-AF65-F5344CB8AC3E}">
        <p14:creationId xmlns:p14="http://schemas.microsoft.com/office/powerpoint/2010/main" val="321906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00"/>
            <a:ext cx="9155464" cy="68948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5061791"/>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#387</a:t>
            </a:r>
          </a:p>
        </p:txBody>
      </p:sp>
    </p:spTree>
    <p:extLst>
      <p:ext uri="{BB962C8B-B14F-4D97-AF65-F5344CB8AC3E}">
        <p14:creationId xmlns:p14="http://schemas.microsoft.com/office/powerpoint/2010/main" val="2882532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033C5CBE9EE4FB8BF253D3C72D6D0" ma:contentTypeVersion="4" ma:contentTypeDescription="Create a new document." ma:contentTypeScope="" ma:versionID="db3c31ea2391f3f5595fc971ad739c0f">
  <xsd:schema xmlns:xsd="http://www.w3.org/2001/XMLSchema" xmlns:xs="http://www.w3.org/2001/XMLSchema" xmlns:p="http://schemas.microsoft.com/office/2006/metadata/properties" xmlns:ns3="3baac32e-0235-4aec-b40e-03c1c8b79a43" targetNamespace="http://schemas.microsoft.com/office/2006/metadata/properties" ma:root="true" ma:fieldsID="deb253ebaf1005a6cfdf1370898f925c" ns3:_="">
    <xsd:import namespace="3baac32e-0235-4aec-b40e-03c1c8b79a4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ac32e-0235-4aec-b40e-03c1c8b79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8C63B6-D664-4109-80CC-7655236ED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aac32e-0235-4aec-b40e-03c1c8b79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3baac32e-0235-4aec-b40e-03c1c8b79a43"/>
    <ds:schemaRef ds:uri="http://schemas.microsoft.com/office/2006/metadata/properties"/>
  </ds:schemaRefs>
</ds:datastoreItem>
</file>

<file path=customXml/itemProps3.xml><?xml version="1.0" encoding="utf-8"?>
<ds:datastoreItem xmlns:ds="http://schemas.openxmlformats.org/officeDocument/2006/customXml" ds:itemID="{169190F4-5C1D-40C9-9002-6774A4606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2967</TotalTime>
  <Words>1367</Words>
  <Application>Microsoft Office PowerPoint</Application>
  <PresentationFormat>On-screen Show (4:3)</PresentationFormat>
  <Paragraphs>167</Paragraphs>
  <Slides>51</Slides>
  <Notes>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51</vt:i4>
      </vt:variant>
    </vt:vector>
  </HeadingPairs>
  <TitlesOfParts>
    <vt:vector size="66" baseType="lpstr">
      <vt:lpstr>Adobe Caslon Pro Bold</vt:lpstr>
      <vt:lpstr>Adobe Fangsong Std R</vt:lpstr>
      <vt:lpstr>Algerian</vt:lpstr>
      <vt:lpstr>Arial</vt:lpstr>
      <vt:lpstr>Arial </vt:lpstr>
      <vt:lpstr>Arial Black</vt:lpstr>
      <vt:lpstr>Calibri</vt:lpstr>
      <vt:lpstr>Calibri Light</vt:lpstr>
      <vt:lpstr>Perpetua</vt:lpstr>
      <vt:lpstr>Office Theme</vt:lpstr>
      <vt:lpstr>8_Office Theme</vt:lpstr>
      <vt:lpstr>3_Office Theme</vt:lpstr>
      <vt:lpstr>10_Office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Zechariah  13:7-9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114</cp:revision>
  <cp:lastPrinted>2018-09-13T14:22:17Z</cp:lastPrinted>
  <dcterms:created xsi:type="dcterms:W3CDTF">2018-09-07T00:12:33Z</dcterms:created>
  <dcterms:modified xsi:type="dcterms:W3CDTF">2024-11-24T16:38:28Z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0x01010058E033C5CBE9EE4FB8BF253D3C72D6D0</vt:lpwstr>
  </property>
</Properties>
</file>