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08" r:id="rId5"/>
    <p:sldMasterId id="2147484188" r:id="rId6"/>
    <p:sldMasterId id="2147484248" r:id="rId7"/>
    <p:sldMasterId id="2147484260" r:id="rId8"/>
    <p:sldMasterId id="2147484332" r:id="rId9"/>
    <p:sldMasterId id="2147484356" r:id="rId10"/>
    <p:sldMasterId id="2147484368" r:id="rId11"/>
  </p:sldMasterIdLst>
  <p:notesMasterIdLst>
    <p:notesMasterId r:id="rId61"/>
  </p:notesMasterIdLst>
  <p:handoutMasterIdLst>
    <p:handoutMasterId r:id="rId62"/>
  </p:handoutMasterIdLst>
  <p:sldIdLst>
    <p:sldId id="2247" r:id="rId12"/>
    <p:sldId id="751" r:id="rId13"/>
    <p:sldId id="1381" r:id="rId14"/>
    <p:sldId id="1400" r:id="rId15"/>
    <p:sldId id="256" r:id="rId16"/>
    <p:sldId id="2277" r:id="rId17"/>
    <p:sldId id="265" r:id="rId18"/>
    <p:sldId id="2278" r:id="rId19"/>
    <p:sldId id="260" r:id="rId20"/>
    <p:sldId id="2279" r:id="rId21"/>
    <p:sldId id="262" r:id="rId22"/>
    <p:sldId id="263" r:id="rId23"/>
    <p:sldId id="264" r:id="rId24"/>
    <p:sldId id="659" r:id="rId25"/>
    <p:sldId id="1143" r:id="rId26"/>
    <p:sldId id="1144" r:id="rId27"/>
    <p:sldId id="1145" r:id="rId28"/>
    <p:sldId id="2244" r:id="rId29"/>
    <p:sldId id="466" r:id="rId30"/>
    <p:sldId id="1402" r:id="rId31"/>
    <p:sldId id="2245" r:id="rId32"/>
    <p:sldId id="388" r:id="rId33"/>
    <p:sldId id="1403" r:id="rId34"/>
    <p:sldId id="1201" r:id="rId35"/>
    <p:sldId id="1167" r:id="rId36"/>
    <p:sldId id="1168" r:id="rId37"/>
    <p:sldId id="1060" r:id="rId38"/>
    <p:sldId id="704" r:id="rId39"/>
    <p:sldId id="705" r:id="rId40"/>
    <p:sldId id="2200" r:id="rId41"/>
    <p:sldId id="687" r:id="rId42"/>
    <p:sldId id="2282" r:id="rId43"/>
    <p:sldId id="2593" r:id="rId44"/>
    <p:sldId id="625" r:id="rId45"/>
    <p:sldId id="2592" r:id="rId46"/>
    <p:sldId id="2594" r:id="rId47"/>
    <p:sldId id="2595" r:id="rId48"/>
    <p:sldId id="1405" r:id="rId49"/>
    <p:sldId id="1781" r:id="rId50"/>
    <p:sldId id="2248" r:id="rId51"/>
    <p:sldId id="2257" r:id="rId52"/>
    <p:sldId id="258" r:id="rId53"/>
    <p:sldId id="2258" r:id="rId54"/>
    <p:sldId id="1169" r:id="rId55"/>
    <p:sldId id="2253" r:id="rId56"/>
    <p:sldId id="2254" r:id="rId57"/>
    <p:sldId id="2255" r:id="rId58"/>
    <p:sldId id="1059" r:id="rId59"/>
    <p:sldId id="1240"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436"/>
    <a:srgbClr val="FF9933"/>
    <a:srgbClr val="4B8427"/>
    <a:srgbClr val="205715"/>
    <a:srgbClr val="602E04"/>
    <a:srgbClr val="CC6600"/>
    <a:srgbClr val="9966FF"/>
    <a:srgbClr val="996600"/>
    <a:srgbClr val="FFCC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41" autoAdjust="0"/>
  </p:normalViewPr>
  <p:slideViewPr>
    <p:cSldViewPr>
      <p:cViewPr varScale="1">
        <p:scale>
          <a:sx n="83" d="100"/>
          <a:sy n="83" d="100"/>
        </p:scale>
        <p:origin x="1260" y="90"/>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283AB573-CC88-4154-99CD-B89E0BD4C0E1}" type="slidenum">
              <a:rPr lang="en-US" smtClean="0"/>
              <a:pPr/>
              <a:t>1</a:t>
            </a:fld>
            <a:endParaRPr lang="en-US" dirty="0"/>
          </a:p>
        </p:txBody>
      </p:sp>
      <p:sp>
        <p:nvSpPr>
          <p:cNvPr id="12" name="Header Placeholder 11"/>
          <p:cNvSpPr>
            <a:spLocks noGrp="1"/>
          </p:cNvSpPr>
          <p:nvPr>
            <p:ph type="hdr" sz="quarter"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21</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CDB8957B-5116-4134-A633-DB31212A18DE}" type="slidenum">
              <a:rPr lang="en-US" altLang="en-US" sz="1300" b="0">
                <a:solidFill>
                  <a:srgbClr val="000000"/>
                </a:solidFill>
                <a:latin typeface="Arial" pitchFamily="34" charset="0"/>
              </a:rPr>
              <a:pPr/>
              <a:t>22</a:t>
            </a:fld>
            <a:endParaRPr lang="en-US" altLang="en-US" sz="1300" b="0" dirty="0">
              <a:solidFill>
                <a:srgbClr val="000000"/>
              </a:solidFill>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83AB573-CC88-4154-99CD-B89E0BD4C0E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100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11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7558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61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42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29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11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28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0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9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5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6856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10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5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19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5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9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55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78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80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616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22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04772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4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99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37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74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968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900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897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272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925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3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6703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444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576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3455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964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820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4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209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327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18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31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17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751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1539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60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438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25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20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047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8874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87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26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08955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592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393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72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8751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977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736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78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933737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771257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4171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26186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248213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0180816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503810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889182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844251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4100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2429470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124517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608439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70136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42381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53119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292975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5263843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7382467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259960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537469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347206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196803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65925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99823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6813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28613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72393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36034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1352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86422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11/27/2024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3124623294"/>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11/27/2024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2726929932"/>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hrill of Hope – Advent Week 1 – The Reach Church">
            <a:extLst>
              <a:ext uri="{FF2B5EF4-FFF2-40B4-BE49-F238E27FC236}">
                <a16:creationId xmlns:a16="http://schemas.microsoft.com/office/drawing/2014/main" id="{C303FE4A-BCF3-4B37-B7DB-9627F6FDB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962400"/>
            <a:ext cx="9144000" cy="2862322"/>
          </a:xfrm>
          <a:prstGeom prst="rect">
            <a:avLst/>
          </a:prstGeom>
          <a:solidFill>
            <a:schemeClr val="bg1">
              <a:alpha val="50000"/>
            </a:schemeClr>
          </a:solidFill>
        </p:spPr>
        <p:txBody>
          <a:bodyPr wrap="square" rtlCol="0">
            <a:spAutoFit/>
          </a:bodyPr>
          <a:lstStyle/>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Green Presbyterian Church</a:t>
            </a:r>
          </a:p>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December 1, 2024</a:t>
            </a:r>
            <a:endParaRPr lang="en-US" sz="6000" b="1" baseline="30000"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8FF4522-3490-8526-51BC-1DFB0E445093}"/>
              </a:ext>
            </a:extLst>
          </p:cNvPr>
          <p:cNvSpPr/>
          <p:nvPr/>
        </p:nvSpPr>
        <p:spPr>
          <a:xfrm>
            <a:off x="8153400" y="228600"/>
            <a:ext cx="838200" cy="457200"/>
          </a:xfrm>
          <a:prstGeom prst="rect">
            <a:avLst/>
          </a:prstGeom>
          <a:solidFill>
            <a:srgbClr val="2F34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come, Thou Wisdom from on high,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order all things, far and nigh;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us the path of knowledge show,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cause us in her ways to go.</a:t>
            </a:r>
          </a:p>
        </p:txBody>
      </p:sp>
    </p:spTree>
    <p:extLst>
      <p:ext uri="{BB962C8B-B14F-4D97-AF65-F5344CB8AC3E}">
        <p14:creationId xmlns:p14="http://schemas.microsoft.com/office/powerpoint/2010/main" val="281380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Rejoice! Rejoice!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Emmanuel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Shall come to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Israel!</a:t>
            </a:r>
          </a:p>
        </p:txBody>
      </p:sp>
    </p:spTree>
    <p:extLst>
      <p:ext uri="{BB962C8B-B14F-4D97-AF65-F5344CB8AC3E}">
        <p14:creationId xmlns:p14="http://schemas.microsoft.com/office/powerpoint/2010/main" val="19089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come, Desire of nations, bind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one the hearts of all man-kind;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Bid Thou our sad divisions cease,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be Thyself our King of peace.</a:t>
            </a:r>
          </a:p>
        </p:txBody>
      </p:sp>
    </p:spTree>
    <p:extLst>
      <p:ext uri="{BB962C8B-B14F-4D97-AF65-F5344CB8AC3E}">
        <p14:creationId xmlns:p14="http://schemas.microsoft.com/office/powerpoint/2010/main" val="202685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Rejoice! Rejoice!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Emmanuel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Shall come to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Israel!</a:t>
            </a:r>
          </a:p>
        </p:txBody>
      </p:sp>
    </p:spTree>
    <p:extLst>
      <p:ext uri="{BB962C8B-B14F-4D97-AF65-F5344CB8AC3E}">
        <p14:creationId xmlns:p14="http://schemas.microsoft.com/office/powerpoint/2010/main" val="245789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8"/>
            <a:ext cx="9144000" cy="6876503"/>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solidFill>
                  <a:schemeClr val="bg1"/>
                </a:solidFill>
                <a:effectLst>
                  <a:outerShdw blurRad="406400" dist="304800" dir="3480000" algn="tr" rotWithShape="0">
                    <a:prstClr val="black">
                      <a:alpha val="91000"/>
                    </a:prstClr>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algn="ctr">
              <a:spcAft>
                <a:spcPts val="600"/>
              </a:spcAft>
            </a:pPr>
            <a:r>
              <a:rPr lang="en-US" sz="4000" dirty="0">
                <a:solidFill>
                  <a:prstClr val="black"/>
                </a:solidFill>
              </a:rPr>
              <a:t>I BELIEVE in God the Father Almighty, Maker of heaven and earth,</a:t>
            </a:r>
          </a:p>
          <a:p>
            <a:pPr algn="ctr">
              <a:spcAft>
                <a:spcPts val="600"/>
              </a:spcAft>
            </a:pPr>
            <a:r>
              <a:rPr lang="en-US" sz="4000" dirty="0">
                <a:solidFill>
                  <a:prstClr val="black"/>
                </a:solidFill>
              </a:rPr>
              <a:t>And in Jesus Christ </a:t>
            </a:r>
          </a:p>
          <a:p>
            <a:pPr algn="ctr">
              <a:spcAft>
                <a:spcPts val="600"/>
              </a:spcAft>
            </a:pPr>
            <a:r>
              <a:rPr lang="en-US" sz="4000" dirty="0">
                <a:solidFill>
                  <a:prstClr val="black"/>
                </a:solidFill>
              </a:rPr>
              <a:t>his only Son our Lord; </a:t>
            </a:r>
          </a:p>
          <a:p>
            <a:pPr algn="ctr">
              <a:spcAft>
                <a:spcPts val="600"/>
              </a:spcAft>
            </a:pPr>
            <a:r>
              <a:rPr lang="en-US" sz="4000" dirty="0">
                <a:solidFill>
                  <a:prstClr val="black"/>
                </a:solidFill>
              </a:rPr>
              <a:t>who was conceived by the Holy Ghost, born of the Virgin Mary, </a:t>
            </a:r>
          </a:p>
          <a:p>
            <a:pPr algn="ctr">
              <a:spcAft>
                <a:spcPts val="600"/>
              </a:spcAft>
            </a:pPr>
            <a:r>
              <a:rPr lang="en-US" sz="4000" dirty="0">
                <a:solidFill>
                  <a:prstClr val="black"/>
                </a:solidFill>
              </a:rPr>
              <a:t>suffered under Pontius Pilate, </a:t>
            </a:r>
          </a:p>
          <a:p>
            <a:pPr algn="ctr">
              <a:spcAft>
                <a:spcPts val="600"/>
              </a:spcAft>
            </a:pPr>
            <a:r>
              <a:rPr lang="en-US" sz="4000" dirty="0">
                <a:solidFill>
                  <a:prstClr val="black"/>
                </a:solidFill>
              </a:rPr>
              <a:t>was crucified, dead, and buried; </a:t>
            </a:r>
          </a:p>
          <a:p>
            <a:pPr algn="ctr">
              <a:spcAft>
                <a:spcPts val="600"/>
              </a:spcAft>
            </a:pPr>
            <a:r>
              <a:rPr lang="en-US" sz="4000" dirty="0">
                <a:solidFill>
                  <a:prstClr val="black"/>
                </a:solidFill>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algn="ctr">
              <a:spcAft>
                <a:spcPts val="600"/>
              </a:spcAft>
            </a:pPr>
            <a:r>
              <a:rPr lang="en-US" sz="4000" dirty="0">
                <a:solidFill>
                  <a:prstClr val="black"/>
                </a:solidFill>
              </a:rPr>
              <a:t>the third day </a:t>
            </a:r>
          </a:p>
          <a:p>
            <a:pPr algn="ctr">
              <a:spcAft>
                <a:spcPts val="600"/>
              </a:spcAft>
            </a:pPr>
            <a:r>
              <a:rPr lang="en-US" sz="4000" dirty="0">
                <a:solidFill>
                  <a:prstClr val="black"/>
                </a:solidFill>
              </a:rPr>
              <a:t>he rose again from the dead; </a:t>
            </a:r>
          </a:p>
          <a:p>
            <a:pPr algn="ctr">
              <a:spcAft>
                <a:spcPts val="600"/>
              </a:spcAft>
            </a:pPr>
            <a:r>
              <a:rPr lang="en-US" sz="4000" dirty="0">
                <a:solidFill>
                  <a:prstClr val="black"/>
                </a:solidFill>
              </a:rPr>
              <a:t>he ascended into heaven, </a:t>
            </a:r>
          </a:p>
          <a:p>
            <a:pPr algn="ctr">
              <a:spcAft>
                <a:spcPts val="600"/>
              </a:spcAft>
            </a:pPr>
            <a:r>
              <a:rPr lang="en-US" sz="4000" dirty="0">
                <a:solidFill>
                  <a:prstClr val="black"/>
                </a:solidFill>
              </a:rPr>
              <a:t>and sitteth on the right hand of God </a:t>
            </a:r>
          </a:p>
          <a:p>
            <a:pPr algn="ctr">
              <a:spcAft>
                <a:spcPts val="600"/>
              </a:spcAft>
            </a:pPr>
            <a:r>
              <a:rPr lang="en-US" sz="4000" dirty="0">
                <a:solidFill>
                  <a:prstClr val="black"/>
                </a:solidFill>
              </a:rPr>
              <a:t>the Father Almighty; </a:t>
            </a:r>
          </a:p>
          <a:p>
            <a:pPr algn="ctr">
              <a:spcAft>
                <a:spcPts val="600"/>
              </a:spcAft>
            </a:pPr>
            <a:r>
              <a:rPr lang="en-US" sz="4000" dirty="0">
                <a:solidFill>
                  <a:prstClr val="black"/>
                </a:solidFill>
              </a:rPr>
              <a:t>from thence he shall come to judge </a:t>
            </a:r>
          </a:p>
          <a:p>
            <a:pPr algn="ctr">
              <a:spcAft>
                <a:spcPts val="600"/>
              </a:spcAft>
            </a:pPr>
            <a:r>
              <a:rPr lang="en-US" sz="4000" dirty="0">
                <a:solidFill>
                  <a:prstClr val="black"/>
                </a:solidFill>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algn="ctr">
              <a:spcAft>
                <a:spcPts val="600"/>
              </a:spcAft>
            </a:pPr>
            <a:r>
              <a:rPr lang="en-US" sz="4000" dirty="0">
                <a:solidFill>
                  <a:prstClr val="black"/>
                </a:solidFill>
              </a:rPr>
              <a:t>I believe in the Holy Ghost; </a:t>
            </a:r>
          </a:p>
          <a:p>
            <a:pPr algn="ctr">
              <a:spcAft>
                <a:spcPts val="600"/>
              </a:spcAft>
            </a:pPr>
            <a:r>
              <a:rPr lang="en-US" sz="4000" dirty="0">
                <a:solidFill>
                  <a:prstClr val="black"/>
                </a:solidFill>
              </a:rPr>
              <a:t>the holy catholic Church; </a:t>
            </a:r>
          </a:p>
          <a:p>
            <a:pPr algn="ctr">
              <a:spcAft>
                <a:spcPts val="600"/>
              </a:spcAft>
            </a:pPr>
            <a:r>
              <a:rPr lang="en-US" sz="4000" dirty="0">
                <a:solidFill>
                  <a:prstClr val="black"/>
                </a:solidFill>
              </a:rPr>
              <a:t>the communion of saints; </a:t>
            </a:r>
          </a:p>
          <a:p>
            <a:pPr algn="ctr">
              <a:spcAft>
                <a:spcPts val="600"/>
              </a:spcAft>
            </a:pPr>
            <a:r>
              <a:rPr lang="en-US" sz="4000" dirty="0">
                <a:solidFill>
                  <a:prstClr val="black"/>
                </a:solidFill>
              </a:rPr>
              <a:t>the forgiveness of sins; </a:t>
            </a:r>
          </a:p>
          <a:p>
            <a:pPr algn="ctr">
              <a:spcAft>
                <a:spcPts val="600"/>
              </a:spcAft>
            </a:pPr>
            <a:r>
              <a:rPr lang="en-US" sz="4000" dirty="0">
                <a:solidFill>
                  <a:prstClr val="black"/>
                </a:solidFill>
              </a:rPr>
              <a:t>the resurrection of the body; </a:t>
            </a:r>
          </a:p>
          <a:p>
            <a:pPr algn="ctr">
              <a:spcAft>
                <a:spcPts val="600"/>
              </a:spcAft>
            </a:pPr>
            <a:r>
              <a:rPr lang="en-US" sz="4000" dirty="0">
                <a:solidFill>
                  <a:prstClr val="black"/>
                </a:solidFill>
              </a:rPr>
              <a:t>and the life everlasting. </a:t>
            </a:r>
          </a:p>
          <a:p>
            <a:pPr algn="ctr">
              <a:spcAft>
                <a:spcPts val="600"/>
              </a:spcAft>
            </a:pPr>
            <a:r>
              <a:rPr lang="en-US" sz="4000" dirty="0">
                <a:solidFill>
                  <a:prstClr val="black"/>
                </a:solidFill>
              </a:rPr>
              <a:t>Amen.</a:t>
            </a:r>
          </a:p>
        </p:txBody>
      </p:sp>
    </p:spTree>
    <p:extLst>
      <p:ext uri="{BB962C8B-B14F-4D97-AF65-F5344CB8AC3E}">
        <p14:creationId xmlns:p14="http://schemas.microsoft.com/office/powerpoint/2010/main" val="289847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424071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33735"/>
            <a:ext cx="8991600" cy="7144135"/>
          </a:xfrm>
          <a:prstGeom prst="rect">
            <a:avLst/>
          </a:prstGeom>
        </p:spPr>
        <p:txBody>
          <a:bodyPr wrap="square">
            <a:spAutoFit/>
          </a:bodyPr>
          <a:lstStyle/>
          <a:p>
            <a:pPr algn="ctr">
              <a:lnSpc>
                <a:spcPct val="120000"/>
              </a:lnSpc>
            </a:pPr>
            <a:r>
              <a:rPr lang="en-US" sz="3200" dirty="0"/>
              <a:t>Coming Lord, as we wait and watch and yearn and ache, we look around for signs of Your presence. What we see mostly are indications of our sinfulness. The needy are overlooked. Selfishness has the upper hand. Hatred and violence triumph over peace and reconciliation. Our commitments waver; our resolve weakens; and we find ourselves further away from the path for which You have marked in Christ. We long for a word of forgiveness and direction, and for a sense of purpose and meaning. Come quickly, Lord. With mercy and grace, come quickly Lord. We pray in the name of our Savior Jesus Christ. Amen.</a:t>
            </a:r>
          </a:p>
        </p:txBody>
      </p:sp>
    </p:spTree>
    <p:extLst>
      <p:ext uri="{BB962C8B-B14F-4D97-AF65-F5344CB8AC3E}">
        <p14:creationId xmlns:p14="http://schemas.microsoft.com/office/powerpoint/2010/main" val="292959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463"/>
            <a:ext cx="9144000" cy="7315200"/>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34"/>
            <a:ext cx="9144000" cy="6884233"/>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11904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3600" dirty="0">
              <a:solidFill>
                <a:srgbClr val="FFFFFF"/>
              </a:solidFill>
              <a:latin typeface="Perpetua" pitchFamily="18" charset="0"/>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algn="ctr">
              <a:spcAft>
                <a:spcPts val="600"/>
              </a:spcAft>
              <a:defRPr/>
            </a:pPr>
            <a:r>
              <a:rPr lang="en-US" altLang="en-US" sz="4800" dirty="0">
                <a:cs typeface="Arial" panose="020B0604020202020204" pitchFamily="34" charset="0"/>
              </a:rPr>
              <a:t>Glory be to the Father</a:t>
            </a:r>
          </a:p>
          <a:p>
            <a:pPr algn="ctr">
              <a:spcAft>
                <a:spcPts val="600"/>
              </a:spcAft>
              <a:defRPr/>
            </a:pPr>
            <a:r>
              <a:rPr lang="en-US" altLang="en-US" sz="4800" dirty="0">
                <a:cs typeface="Arial" panose="020B0604020202020204" pitchFamily="34" charset="0"/>
              </a:rPr>
              <a:t>and to the Son</a:t>
            </a:r>
          </a:p>
          <a:p>
            <a:pPr algn="ctr">
              <a:spcAft>
                <a:spcPts val="600"/>
              </a:spcAft>
              <a:defRPr/>
            </a:pPr>
            <a:r>
              <a:rPr lang="en-US" altLang="en-US" sz="4800" dirty="0">
                <a:cs typeface="Arial" panose="020B0604020202020204" pitchFamily="34" charset="0"/>
              </a:rPr>
              <a:t>and to the Holy Ghost,</a:t>
            </a:r>
          </a:p>
          <a:p>
            <a:pPr algn="ctr">
              <a:spcAft>
                <a:spcPts val="600"/>
              </a:spcAft>
              <a:defRPr/>
            </a:pPr>
            <a:r>
              <a:rPr lang="en-US" altLang="en-US" sz="4800" dirty="0">
                <a:cs typeface="Arial" panose="020B0604020202020204" pitchFamily="34" charset="0"/>
              </a:rPr>
              <a:t>as it was in the beginning</a:t>
            </a:r>
          </a:p>
          <a:p>
            <a:pPr algn="ctr">
              <a:spcAft>
                <a:spcPts val="600"/>
              </a:spcAft>
              <a:defRPr/>
            </a:pPr>
            <a:r>
              <a:rPr lang="en-US" altLang="en-US" sz="4800" dirty="0">
                <a:cs typeface="Arial" panose="020B0604020202020204" pitchFamily="34" charset="0"/>
              </a:rPr>
              <a:t>is now and ever shall be,</a:t>
            </a:r>
          </a:p>
          <a:p>
            <a:pPr algn="ctr">
              <a:spcAft>
                <a:spcPts val="600"/>
              </a:spcAft>
              <a:defRPr/>
            </a:pPr>
            <a:r>
              <a:rPr lang="en-US" altLang="en-US" sz="4800" dirty="0">
                <a:cs typeface="Arial" panose="020B0604020202020204" pitchFamily="34" charset="0"/>
              </a:rPr>
              <a:t>world without end.</a:t>
            </a:r>
          </a:p>
          <a:p>
            <a:pPr algn="ctr">
              <a:spcAft>
                <a:spcPts val="600"/>
              </a:spcAft>
              <a:defRPr/>
            </a:pPr>
            <a:r>
              <a:rPr lang="en-US" altLang="en-US" sz="4800" dirty="0">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05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385137"/>
            <a:ext cx="9144000" cy="923330"/>
          </a:xfrm>
          <a:prstGeom prst="rect">
            <a:avLst/>
          </a:prstGeom>
          <a:noFill/>
        </p:spPr>
        <p:txBody>
          <a:bodyPr wrap="square" rtlCol="0">
            <a:spAutoFit/>
          </a:bodyPr>
          <a:lstStyle/>
          <a:p>
            <a:pPr algn="ctr"/>
            <a:r>
              <a:rPr lang="en-US" sz="5400" b="1" dirty="0">
                <a:solidFill>
                  <a:schemeClr val="bg1"/>
                </a:solidFill>
              </a:rPr>
              <a:t>Star of Bethlehem</a:t>
            </a:r>
          </a:p>
        </p:txBody>
      </p:sp>
    </p:spTree>
    <p:extLst>
      <p:ext uri="{BB962C8B-B14F-4D97-AF65-F5344CB8AC3E}">
        <p14:creationId xmlns:p14="http://schemas.microsoft.com/office/powerpoint/2010/main" val="289918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1" y="762000"/>
            <a:ext cx="9193161" cy="5181600"/>
          </a:xfrm>
          <a:prstGeom prst="rect">
            <a:avLst/>
          </a:prstGeom>
        </p:spPr>
      </p:pic>
    </p:spTree>
    <p:extLst>
      <p:ext uri="{BB962C8B-B14F-4D97-AF65-F5344CB8AC3E}">
        <p14:creationId xmlns:p14="http://schemas.microsoft.com/office/powerpoint/2010/main" val="4159197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algn="ctr"/>
            <a:r>
              <a:rPr lang="en-US" sz="4800" dirty="0">
                <a:solidFill>
                  <a:prstClr val="black"/>
                </a:solidFill>
              </a:rPr>
              <a:t>Praise God,</a:t>
            </a:r>
          </a:p>
          <a:p>
            <a:pPr algn="ctr"/>
            <a:r>
              <a:rPr lang="en-US" sz="4800" dirty="0">
                <a:solidFill>
                  <a:prstClr val="black"/>
                </a:solidFill>
              </a:rPr>
              <a:t>From whom all blessings flow;</a:t>
            </a:r>
          </a:p>
          <a:p>
            <a:pPr algn="ctr"/>
            <a:r>
              <a:rPr lang="en-US" sz="4800" dirty="0">
                <a:solidFill>
                  <a:prstClr val="black"/>
                </a:solidFill>
              </a:rPr>
              <a:t>Praise Him,</a:t>
            </a:r>
          </a:p>
          <a:p>
            <a:pPr algn="ctr"/>
            <a:r>
              <a:rPr lang="en-US" sz="4800" dirty="0">
                <a:solidFill>
                  <a:prstClr val="black"/>
                </a:solidFill>
              </a:rPr>
              <a:t>All creatures here below;</a:t>
            </a:r>
          </a:p>
          <a:p>
            <a:pPr algn="ctr"/>
            <a:endParaRPr lang="en-US" sz="2800" dirty="0">
              <a:solidFill>
                <a:prstClr val="black"/>
              </a:solidFill>
            </a:endParaRPr>
          </a:p>
          <a:p>
            <a:pPr algn="ctr"/>
            <a:r>
              <a:rPr lang="en-US" sz="4800" dirty="0">
                <a:solidFill>
                  <a:prstClr val="black"/>
                </a:solidFill>
              </a:rPr>
              <a:t>Praise Him above,</a:t>
            </a:r>
          </a:p>
          <a:p>
            <a:pPr algn="ctr"/>
            <a:r>
              <a:rPr lang="en-US" sz="4800" dirty="0">
                <a:solidFill>
                  <a:prstClr val="black"/>
                </a:solidFill>
              </a:rPr>
              <a:t>Ye heavenly host;</a:t>
            </a:r>
          </a:p>
          <a:p>
            <a:pPr algn="ctr"/>
            <a:r>
              <a:rPr lang="en-US" sz="4800" dirty="0">
                <a:solidFill>
                  <a:prstClr val="black"/>
                </a:solidFill>
              </a:rPr>
              <a:t>Praise Father, Son,</a:t>
            </a:r>
          </a:p>
          <a:p>
            <a:pPr algn="ctr"/>
            <a:r>
              <a:rPr lang="en-US" sz="4800" dirty="0">
                <a:solidFill>
                  <a:prstClr val="black"/>
                </a:solidFill>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B7816-C03D-459D-8601-94126AA1BE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63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Psalm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25:1-10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5900"/>
            <a:ext cx="8991600" cy="6740307"/>
          </a:xfrm>
          <a:prstGeom prst="rect">
            <a:avLst/>
          </a:prstGeom>
        </p:spPr>
        <p:txBody>
          <a:bodyPr wrap="square">
            <a:spAutoFit/>
          </a:bodyPr>
          <a:lstStyle/>
          <a:p>
            <a:pPr algn="ctr"/>
            <a:r>
              <a:rPr lang="en-US" sz="3600" dirty="0"/>
              <a:t>In you, Lord my God, I put my trust. </a:t>
            </a:r>
            <a:r>
              <a:rPr lang="en-US" sz="2800" baseline="50000" dirty="0"/>
              <a:t>2</a:t>
            </a:r>
            <a:r>
              <a:rPr lang="en-US" sz="3600" dirty="0"/>
              <a:t>I trust in you; do not let me be put to shame, nor let my enemies triumph over me. </a:t>
            </a:r>
            <a:r>
              <a:rPr lang="en-US" sz="2800" baseline="50000" dirty="0"/>
              <a:t>3</a:t>
            </a:r>
            <a:r>
              <a:rPr lang="en-US" sz="3600" dirty="0"/>
              <a:t>No one who hopes in you will ever be put to shame, but shame will come on those who are treacherous without cause. </a:t>
            </a:r>
            <a:r>
              <a:rPr lang="en-US" sz="2800" baseline="50000" dirty="0"/>
              <a:t>4</a:t>
            </a:r>
            <a:r>
              <a:rPr lang="en-US" sz="3600" dirty="0"/>
              <a:t>Show me your ways, Lord, teach me your paths. </a:t>
            </a:r>
            <a:r>
              <a:rPr lang="en-US" sz="2800" baseline="50000" dirty="0"/>
              <a:t>5</a:t>
            </a:r>
            <a:r>
              <a:rPr lang="en-US" sz="3600" dirty="0"/>
              <a:t>Guide me in your truth and teach me, for you are God my Savior, and my hope is in you all day long. </a:t>
            </a:r>
            <a:r>
              <a:rPr lang="en-US" sz="2800" baseline="50000" dirty="0"/>
              <a:t>6</a:t>
            </a:r>
            <a:r>
              <a:rPr lang="en-US" sz="3600" dirty="0"/>
              <a:t>Remember, Lord, your great mercy and love, for they are from of old. </a:t>
            </a:r>
            <a:r>
              <a:rPr lang="en-US" sz="2800" baseline="50000" dirty="0"/>
              <a:t>7</a:t>
            </a:r>
            <a:r>
              <a:rPr lang="en-US" sz="3600" dirty="0"/>
              <a:t>Do not remember the sins of my youth and my rebellious ways; </a:t>
            </a:r>
          </a:p>
        </p:txBody>
      </p:sp>
    </p:spTree>
    <p:extLst>
      <p:ext uri="{BB962C8B-B14F-4D97-AF65-F5344CB8AC3E}">
        <p14:creationId xmlns:p14="http://schemas.microsoft.com/office/powerpoint/2010/main" val="161501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1E30-8FD1-3EC1-5371-C97FF396EF6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C6CA10-6022-15F4-8D4B-A7E680632123}"/>
              </a:ext>
            </a:extLst>
          </p:cNvPr>
          <p:cNvSpPr/>
          <p:nvPr/>
        </p:nvSpPr>
        <p:spPr>
          <a:xfrm>
            <a:off x="76200" y="1371600"/>
            <a:ext cx="8991600" cy="3970318"/>
          </a:xfrm>
          <a:prstGeom prst="rect">
            <a:avLst/>
          </a:prstGeom>
        </p:spPr>
        <p:txBody>
          <a:bodyPr wrap="square">
            <a:spAutoFit/>
          </a:bodyPr>
          <a:lstStyle/>
          <a:p>
            <a:pPr algn="ctr"/>
            <a:r>
              <a:rPr lang="en-US" sz="3600" dirty="0"/>
              <a:t>according to your love remember me, for you, Lord, are good. </a:t>
            </a:r>
            <a:r>
              <a:rPr lang="en-US" sz="2800" baseline="50000" dirty="0"/>
              <a:t>8</a:t>
            </a:r>
            <a:r>
              <a:rPr lang="en-US" sz="3600" dirty="0"/>
              <a:t>Good and upright is the Lord; therefore he instructs sinners in his ways. </a:t>
            </a:r>
            <a:r>
              <a:rPr lang="en-US" sz="2800" baseline="50000" dirty="0"/>
              <a:t>9</a:t>
            </a:r>
            <a:r>
              <a:rPr lang="en-US" sz="3600" dirty="0"/>
              <a:t>He guides the humble in what is right and teaches them his way. </a:t>
            </a:r>
            <a:r>
              <a:rPr lang="en-US" sz="2800" baseline="50000" dirty="0"/>
              <a:t>10</a:t>
            </a:r>
            <a:r>
              <a:rPr lang="en-US" sz="3600" dirty="0"/>
              <a:t>All the ways of the Lord are loving and faithful toward those who keep the demands of his covenant.</a:t>
            </a:r>
          </a:p>
        </p:txBody>
      </p:sp>
    </p:spTree>
    <p:extLst>
      <p:ext uri="{BB962C8B-B14F-4D97-AF65-F5344CB8AC3E}">
        <p14:creationId xmlns:p14="http://schemas.microsoft.com/office/powerpoint/2010/main" val="4285799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mn-lt"/>
              </a:rPr>
              <a:t>Luke </a:t>
            </a:r>
            <a:br>
              <a:rPr lang="en-US" sz="6600" dirty="0">
                <a:latin typeface="+mn-lt"/>
              </a:rPr>
            </a:br>
            <a:r>
              <a:rPr lang="en-US" sz="6600" dirty="0">
                <a:latin typeface="+mn-lt"/>
              </a:rPr>
              <a:t>21:25-36 </a:t>
            </a:r>
            <a:r>
              <a:rPr lang="en-US" sz="5400" dirty="0">
                <a:latin typeface="+mn-lt"/>
              </a:rPr>
              <a:t>(NIV)</a:t>
            </a:r>
          </a:p>
        </p:txBody>
      </p:sp>
    </p:spTree>
    <p:extLst>
      <p:ext uri="{BB962C8B-B14F-4D97-AF65-F5344CB8AC3E}">
        <p14:creationId xmlns:p14="http://schemas.microsoft.com/office/powerpoint/2010/main" val="70190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2800" baseline="50000" dirty="0"/>
              <a:t>25</a:t>
            </a:r>
            <a:r>
              <a:rPr lang="en-US" sz="3600" dirty="0"/>
              <a:t>“There will be signs in the sun, moon and stars. On the earth, nations will be in anguish and perplexity at the roaring and tossing of the sea. </a:t>
            </a:r>
            <a:r>
              <a:rPr lang="en-US" sz="2800" baseline="50000" dirty="0"/>
              <a:t>26</a:t>
            </a:r>
            <a:r>
              <a:rPr lang="en-US" sz="3600" dirty="0"/>
              <a:t>People will faint from terror, apprehensive of what is coming on the world, for the heavenly bodies will be shaken. </a:t>
            </a:r>
            <a:r>
              <a:rPr lang="en-US" sz="2800" baseline="50000" dirty="0"/>
              <a:t>27</a:t>
            </a:r>
            <a:r>
              <a:rPr lang="en-US" sz="3600" dirty="0"/>
              <a:t>At that time they will see the Son of Man coming in a cloud with power and great glory. </a:t>
            </a:r>
            <a:r>
              <a:rPr lang="en-US" sz="2800" baseline="50000" dirty="0"/>
              <a:t>28</a:t>
            </a:r>
            <a:r>
              <a:rPr lang="en-US" sz="3600" dirty="0"/>
              <a:t>When these things begin to take place, stand up and lift up your heads, because your redemption is drawing near.” </a:t>
            </a:r>
            <a:r>
              <a:rPr lang="en-US" sz="2800" baseline="50000" dirty="0"/>
              <a:t>29</a:t>
            </a:r>
            <a:r>
              <a:rPr lang="en-US" sz="3600" dirty="0"/>
              <a:t>He told them this parable: “Look at the fig tree and all the trees. </a:t>
            </a:r>
          </a:p>
        </p:txBody>
      </p:sp>
    </p:spTree>
    <p:extLst>
      <p:ext uri="{BB962C8B-B14F-4D97-AF65-F5344CB8AC3E}">
        <p14:creationId xmlns:p14="http://schemas.microsoft.com/office/powerpoint/2010/main" val="2594817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A6318-00E4-3479-EB76-83D1233F5D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05318D-81D4-5463-5BCD-775ABE695A00}"/>
              </a:ext>
            </a:extLst>
          </p:cNvPr>
          <p:cNvSpPr/>
          <p:nvPr/>
        </p:nvSpPr>
        <p:spPr>
          <a:xfrm>
            <a:off x="76200" y="76200"/>
            <a:ext cx="8991600" cy="6740307"/>
          </a:xfrm>
          <a:prstGeom prst="rect">
            <a:avLst/>
          </a:prstGeom>
        </p:spPr>
        <p:txBody>
          <a:bodyPr wrap="square">
            <a:spAutoFit/>
          </a:bodyPr>
          <a:lstStyle/>
          <a:p>
            <a:pPr algn="ctr"/>
            <a:r>
              <a:rPr lang="en-US" sz="2800" baseline="50000" dirty="0"/>
              <a:t>30</a:t>
            </a:r>
            <a:r>
              <a:rPr lang="en-US" sz="3600" dirty="0"/>
              <a:t>When they sprout leaves, you can see for yourselves and know that summer is near. </a:t>
            </a:r>
            <a:r>
              <a:rPr lang="en-US" sz="2800" baseline="50000" dirty="0"/>
              <a:t>31</a:t>
            </a:r>
            <a:r>
              <a:rPr lang="en-US" sz="3600" dirty="0"/>
              <a:t>Even so, when you see these things happening, you know that the kingdom of God is near. </a:t>
            </a:r>
            <a:r>
              <a:rPr lang="en-US" sz="2800" baseline="50000" dirty="0"/>
              <a:t>32</a:t>
            </a:r>
            <a:r>
              <a:rPr lang="en-US" sz="3600" dirty="0"/>
              <a:t>“Truly I tell you, this generation will certainly not pass away until all these things have happened. </a:t>
            </a:r>
            <a:r>
              <a:rPr lang="en-US" sz="2800" baseline="50000" dirty="0"/>
              <a:t>33</a:t>
            </a:r>
            <a:r>
              <a:rPr lang="en-US" sz="3600" dirty="0"/>
              <a:t>Heaven and earth will pass away, but my words will never pass away. </a:t>
            </a:r>
            <a:r>
              <a:rPr lang="en-US" sz="2800" baseline="50000" dirty="0"/>
              <a:t>34</a:t>
            </a:r>
            <a:r>
              <a:rPr lang="en-US" sz="3600" dirty="0"/>
              <a:t>“Be careful, or your hearts will be weighed down with carousing, drunkenness and the anxieties of life, and that day will close on you suddenly like a trap. </a:t>
            </a:r>
          </a:p>
        </p:txBody>
      </p:sp>
    </p:spTree>
    <p:extLst>
      <p:ext uri="{BB962C8B-B14F-4D97-AF65-F5344CB8AC3E}">
        <p14:creationId xmlns:p14="http://schemas.microsoft.com/office/powerpoint/2010/main" val="2164157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8D94-7302-2305-C85F-0CEEFB11BAB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7B35DD-9F78-F6E0-166E-67A25D562473}"/>
              </a:ext>
            </a:extLst>
          </p:cNvPr>
          <p:cNvSpPr/>
          <p:nvPr/>
        </p:nvSpPr>
        <p:spPr>
          <a:xfrm>
            <a:off x="76200" y="1689080"/>
            <a:ext cx="8991600" cy="3416320"/>
          </a:xfrm>
          <a:prstGeom prst="rect">
            <a:avLst/>
          </a:prstGeom>
        </p:spPr>
        <p:txBody>
          <a:bodyPr wrap="square">
            <a:spAutoFit/>
          </a:bodyPr>
          <a:lstStyle/>
          <a:p>
            <a:pPr algn="ctr"/>
            <a:r>
              <a:rPr lang="en-US" sz="2800" baseline="50000" dirty="0"/>
              <a:t>35</a:t>
            </a:r>
            <a:r>
              <a:rPr lang="en-US" sz="3600" dirty="0"/>
              <a:t>For it will come on all those who live on the face of the whole earth. </a:t>
            </a:r>
            <a:r>
              <a:rPr lang="en-US" sz="2800" baseline="50000" dirty="0"/>
              <a:t>36</a:t>
            </a:r>
            <a:r>
              <a:rPr lang="en-US" sz="3600" dirty="0"/>
              <a:t>Be always on the watch, and pray that you may be able to escape all that is about to happen, and that you may be able to stand before the Son of Man.”</a:t>
            </a:r>
          </a:p>
        </p:txBody>
      </p:sp>
    </p:spTree>
    <p:extLst>
      <p:ext uri="{BB962C8B-B14F-4D97-AF65-F5344CB8AC3E}">
        <p14:creationId xmlns:p14="http://schemas.microsoft.com/office/powerpoint/2010/main" val="730461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ench&#10;&#10;Description automatically generated">
            <a:extLst>
              <a:ext uri="{FF2B5EF4-FFF2-40B4-BE49-F238E27FC236}">
                <a16:creationId xmlns:a16="http://schemas.microsoft.com/office/drawing/2014/main" id="{B5FC9F0D-3E07-02B4-57AD-8F4CA0B81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9" y="0"/>
            <a:ext cx="9178159"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3340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Always On The Watch</a:t>
            </a:r>
          </a:p>
        </p:txBody>
      </p:sp>
    </p:spTree>
    <p:extLst>
      <p:ext uri="{BB962C8B-B14F-4D97-AF65-F5344CB8AC3E}">
        <p14:creationId xmlns:p14="http://schemas.microsoft.com/office/powerpoint/2010/main" val="149833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2103E4-C39F-4F8E-9CEA-97AA0581C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7966" cy="50673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35769" y="4639453"/>
            <a:ext cx="2672463" cy="707886"/>
          </a:xfrm>
          <a:prstGeom prst="rect">
            <a:avLst/>
          </a:prstGeom>
        </p:spPr>
        <p:txBody>
          <a:bodyPr wrap="none">
            <a:spAutoFit/>
          </a:bodyPr>
          <a:lstStyle/>
          <a:p>
            <a:pPr lvl="0" algn="ctr" defTabSz="914400"/>
            <a:r>
              <a:rPr lang="en-US" sz="4000" b="1">
                <a:ln w="22225">
                  <a:noFill/>
                </a:ln>
              </a:rPr>
              <a:t>Praise Book</a:t>
            </a:r>
            <a:endParaRPr lang="en-US" sz="4000" b="1" dirty="0">
              <a:ln w="22225">
                <a:noFill/>
              </a:ln>
            </a:endParaRPr>
          </a:p>
        </p:txBody>
      </p:sp>
    </p:spTree>
    <p:extLst>
      <p:ext uri="{BB962C8B-B14F-4D97-AF65-F5344CB8AC3E}">
        <p14:creationId xmlns:p14="http://schemas.microsoft.com/office/powerpoint/2010/main" val="1034009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5382"/>
            <a:ext cx="82296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Jesus,</a:t>
            </a:r>
          </a:p>
          <a:p>
            <a:pPr lvl="0" algn="ctr" defTabSz="914400">
              <a:lnSpc>
                <a:spcPct val="120000"/>
              </a:lnSpc>
            </a:pPr>
            <a:r>
              <a:rPr lang="en-US" sz="4000" dirty="0">
                <a:solidFill>
                  <a:prstClr val="black"/>
                </a:solidFill>
              </a:rPr>
              <a:t>Name above all names,</a:t>
            </a:r>
          </a:p>
          <a:p>
            <a:pPr lvl="0" algn="ctr" defTabSz="914400">
              <a:lnSpc>
                <a:spcPct val="120000"/>
              </a:lnSpc>
            </a:pPr>
            <a:r>
              <a:rPr lang="en-US" sz="4000" dirty="0">
                <a:solidFill>
                  <a:prstClr val="black"/>
                </a:solidFill>
              </a:rPr>
              <a:t>Beautiful Savior,</a:t>
            </a:r>
          </a:p>
          <a:p>
            <a:pPr lvl="0" algn="ctr" defTabSz="914400">
              <a:lnSpc>
                <a:spcPct val="120000"/>
              </a:lnSpc>
            </a:pPr>
            <a:r>
              <a:rPr lang="en-US" sz="4000" dirty="0">
                <a:solidFill>
                  <a:prstClr val="black"/>
                </a:solidFill>
              </a:rPr>
              <a:t>Glorious Lord.</a:t>
            </a:r>
          </a:p>
          <a:p>
            <a:pPr lvl="0" algn="ctr" defTabSz="914400">
              <a:lnSpc>
                <a:spcPct val="120000"/>
              </a:lnSpc>
            </a:pPr>
            <a:r>
              <a:rPr lang="en-US" sz="4000" dirty="0">
                <a:solidFill>
                  <a:prstClr val="black"/>
                </a:solidFill>
              </a:rPr>
              <a:t>Emmanuel,</a:t>
            </a:r>
          </a:p>
          <a:p>
            <a:pPr lvl="0" algn="ctr" defTabSz="914400">
              <a:lnSpc>
                <a:spcPct val="120000"/>
              </a:lnSpc>
            </a:pPr>
            <a:r>
              <a:rPr lang="en-US" sz="4000" dirty="0">
                <a:solidFill>
                  <a:prstClr val="black"/>
                </a:solidFill>
              </a:rPr>
              <a:t>God is with us,</a:t>
            </a:r>
          </a:p>
          <a:p>
            <a:pPr lvl="0" algn="ctr" defTabSz="914400">
              <a:lnSpc>
                <a:spcPct val="120000"/>
              </a:lnSpc>
            </a:pPr>
            <a:r>
              <a:rPr lang="en-US" sz="4000">
                <a:solidFill>
                  <a:prstClr val="black"/>
                </a:solidFill>
              </a:rPr>
              <a:t>Blessed Redeemer,</a:t>
            </a:r>
            <a:endParaRPr lang="en-US" sz="4000" dirty="0">
              <a:solidFill>
                <a:prstClr val="black"/>
              </a:solidFill>
            </a:endParaRPr>
          </a:p>
          <a:p>
            <a:pPr lvl="0" algn="ctr" defTabSz="914400">
              <a:lnSpc>
                <a:spcPct val="120000"/>
              </a:lnSpc>
            </a:pPr>
            <a:r>
              <a:rPr lang="en-US" sz="4000" dirty="0">
                <a:solidFill>
                  <a:prstClr val="black"/>
                </a:solidFill>
              </a:rPr>
              <a:t>Living Word.</a:t>
            </a:r>
          </a:p>
        </p:txBody>
      </p:sp>
    </p:spTree>
    <p:extLst>
      <p:ext uri="{BB962C8B-B14F-4D97-AF65-F5344CB8AC3E}">
        <p14:creationId xmlns:p14="http://schemas.microsoft.com/office/powerpoint/2010/main" val="3476626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5374"/>
            <a:ext cx="82296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Jesus,</a:t>
            </a:r>
          </a:p>
          <a:p>
            <a:pPr lvl="0" algn="ctr" defTabSz="914400">
              <a:lnSpc>
                <a:spcPct val="120000"/>
              </a:lnSpc>
            </a:pPr>
            <a:r>
              <a:rPr lang="en-US" sz="4000" dirty="0">
                <a:solidFill>
                  <a:prstClr val="black"/>
                </a:solidFill>
              </a:rPr>
              <a:t>Loving Shepherd,</a:t>
            </a:r>
          </a:p>
          <a:p>
            <a:pPr lvl="0" algn="ctr" defTabSz="914400">
              <a:lnSpc>
                <a:spcPct val="120000"/>
              </a:lnSpc>
            </a:pPr>
            <a:r>
              <a:rPr lang="en-US" sz="4000" dirty="0">
                <a:solidFill>
                  <a:prstClr val="black"/>
                </a:solidFill>
              </a:rPr>
              <a:t>Vine of the branches,</a:t>
            </a:r>
          </a:p>
          <a:p>
            <a:pPr lvl="0" algn="ctr" defTabSz="914400">
              <a:lnSpc>
                <a:spcPct val="120000"/>
              </a:lnSpc>
            </a:pPr>
            <a:r>
              <a:rPr lang="en-US" sz="4000" dirty="0">
                <a:solidFill>
                  <a:prstClr val="black"/>
                </a:solidFill>
              </a:rPr>
              <a:t>Son of God.</a:t>
            </a:r>
          </a:p>
          <a:p>
            <a:pPr lvl="0" algn="ctr" defTabSz="914400">
              <a:lnSpc>
                <a:spcPct val="120000"/>
              </a:lnSpc>
            </a:pPr>
            <a:r>
              <a:rPr lang="en-US" sz="4000" dirty="0">
                <a:solidFill>
                  <a:prstClr val="black"/>
                </a:solidFill>
              </a:rPr>
              <a:t>Prince of Peace, </a:t>
            </a:r>
          </a:p>
          <a:p>
            <a:pPr lvl="0" algn="ctr" defTabSz="914400">
              <a:lnSpc>
                <a:spcPct val="120000"/>
              </a:lnSpc>
            </a:pPr>
            <a:r>
              <a:rPr lang="en-US" sz="4000" dirty="0">
                <a:solidFill>
                  <a:prstClr val="black"/>
                </a:solidFill>
              </a:rPr>
              <a:t>Wonderful Counselor,</a:t>
            </a:r>
          </a:p>
          <a:p>
            <a:pPr lvl="0" algn="ctr" defTabSz="914400">
              <a:lnSpc>
                <a:spcPct val="120000"/>
              </a:lnSpc>
            </a:pPr>
            <a:r>
              <a:rPr lang="en-US" sz="4000" dirty="0">
                <a:solidFill>
                  <a:prstClr val="black"/>
                </a:solidFill>
              </a:rPr>
              <a:t>Lord of the universe,</a:t>
            </a:r>
          </a:p>
          <a:p>
            <a:pPr lvl="0" algn="ctr" defTabSz="914400">
              <a:lnSpc>
                <a:spcPct val="120000"/>
              </a:lnSpc>
            </a:pPr>
            <a:r>
              <a:rPr lang="en-US" sz="4000" dirty="0">
                <a:solidFill>
                  <a:prstClr val="black"/>
                </a:solidFill>
              </a:rPr>
              <a:t>Light of the world.</a:t>
            </a:r>
          </a:p>
        </p:txBody>
      </p:sp>
    </p:spTree>
    <p:extLst>
      <p:ext uri="{BB962C8B-B14F-4D97-AF65-F5344CB8AC3E}">
        <p14:creationId xmlns:p14="http://schemas.microsoft.com/office/powerpoint/2010/main" val="1337808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5368"/>
            <a:ext cx="82296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Praise him,</a:t>
            </a:r>
          </a:p>
          <a:p>
            <a:pPr lvl="0" algn="ctr" defTabSz="914400">
              <a:lnSpc>
                <a:spcPct val="120000"/>
              </a:lnSpc>
            </a:pPr>
            <a:r>
              <a:rPr lang="en-US" sz="4000" dirty="0">
                <a:solidFill>
                  <a:prstClr val="black"/>
                </a:solidFill>
              </a:rPr>
              <a:t>Lord above all lords,</a:t>
            </a:r>
          </a:p>
          <a:p>
            <a:pPr lvl="0" algn="ctr" defTabSz="914400">
              <a:lnSpc>
                <a:spcPct val="120000"/>
              </a:lnSpc>
            </a:pPr>
            <a:r>
              <a:rPr lang="en-US" sz="4000" dirty="0">
                <a:solidFill>
                  <a:prstClr val="black"/>
                </a:solidFill>
              </a:rPr>
              <a:t>King above all kings,</a:t>
            </a:r>
          </a:p>
          <a:p>
            <a:pPr lvl="0" algn="ctr" defTabSz="914400">
              <a:lnSpc>
                <a:spcPct val="120000"/>
              </a:lnSpc>
            </a:pPr>
            <a:r>
              <a:rPr lang="en-US" sz="4000" dirty="0">
                <a:solidFill>
                  <a:prstClr val="black"/>
                </a:solidFill>
              </a:rPr>
              <a:t>God’s </a:t>
            </a:r>
            <a:r>
              <a:rPr lang="en-US" sz="4000">
                <a:solidFill>
                  <a:prstClr val="black"/>
                </a:solidFill>
              </a:rPr>
              <a:t>only Son</a:t>
            </a:r>
            <a:r>
              <a:rPr lang="en-US" sz="4000" dirty="0">
                <a:solidFill>
                  <a:prstClr val="black"/>
                </a:solidFill>
              </a:rPr>
              <a:t>,</a:t>
            </a:r>
          </a:p>
          <a:p>
            <a:pPr lvl="0" algn="ctr" defTabSz="914400">
              <a:lnSpc>
                <a:spcPct val="120000"/>
              </a:lnSpc>
            </a:pPr>
            <a:r>
              <a:rPr lang="en-US" sz="4000" dirty="0">
                <a:solidFill>
                  <a:prstClr val="black"/>
                </a:solidFill>
              </a:rPr>
              <a:t>The Prince of Peace,</a:t>
            </a:r>
          </a:p>
          <a:p>
            <a:pPr lvl="0" algn="ctr" defTabSz="914400">
              <a:lnSpc>
                <a:spcPct val="120000"/>
              </a:lnSpc>
            </a:pPr>
            <a:r>
              <a:rPr lang="en-US" sz="4000" dirty="0">
                <a:solidFill>
                  <a:prstClr val="black"/>
                </a:solidFill>
              </a:rPr>
              <a:t>Who by his Spirit</a:t>
            </a:r>
          </a:p>
          <a:p>
            <a:pPr lvl="0" algn="ctr" defTabSz="914400">
              <a:lnSpc>
                <a:spcPct val="120000"/>
              </a:lnSpc>
            </a:pPr>
            <a:r>
              <a:rPr lang="en-US" sz="4000" dirty="0">
                <a:solidFill>
                  <a:prstClr val="black"/>
                </a:solidFill>
              </a:rPr>
              <a:t>Come to live in us,</a:t>
            </a:r>
          </a:p>
          <a:p>
            <a:pPr lvl="0" algn="ctr" defTabSz="914400">
              <a:lnSpc>
                <a:spcPct val="120000"/>
              </a:lnSpc>
            </a:pPr>
            <a:r>
              <a:rPr lang="en-US" sz="4000" dirty="0">
                <a:solidFill>
                  <a:prstClr val="black"/>
                </a:solidFill>
              </a:rPr>
              <a:t>Master and Friend. </a:t>
            </a:r>
          </a:p>
        </p:txBody>
      </p:sp>
    </p:spTree>
    <p:extLst>
      <p:ext uri="{BB962C8B-B14F-4D97-AF65-F5344CB8AC3E}">
        <p14:creationId xmlns:p14="http://schemas.microsoft.com/office/powerpoint/2010/main" val="92176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6248400"/>
            <a:ext cx="1874231" cy="461665"/>
          </a:xfrm>
          <a:prstGeom prst="rect">
            <a:avLst/>
          </a:prstGeom>
          <a:noFill/>
        </p:spPr>
        <p:txBody>
          <a:bodyPr wrap="none" rtlCol="0">
            <a:spAutoFit/>
          </a:bodyPr>
          <a:lstStyle/>
          <a:p>
            <a:r>
              <a:rPr lang="en-US" sz="2400" b="1" dirty="0"/>
              <a:t>CCLI# 245077</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algn="ctr"/>
            <a:r>
              <a:rPr lang="en-US" sz="7200" b="1" dirty="0"/>
              <a:t>Just As I AM, Without One Plea</a:t>
            </a:r>
          </a:p>
        </p:txBody>
      </p:sp>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1446550"/>
          </a:xfrm>
          <a:prstGeom prst="rect">
            <a:avLst/>
          </a:prstGeom>
          <a:noFill/>
        </p:spPr>
        <p:txBody>
          <a:bodyPr wrap="square" rtlCol="0">
            <a:spAutoFit/>
          </a:bodyPr>
          <a:lstStyle/>
          <a:p>
            <a:pPr algn="ctr"/>
            <a:r>
              <a:rPr lang="en-US" sz="4400" dirty="0">
                <a:solidFill>
                  <a:schemeClr val="bg1"/>
                </a:solidFill>
              </a:rPr>
              <a:t>THE SACRAMENT OF THE LORD’S SUPPER</a:t>
            </a:r>
          </a:p>
        </p:txBody>
      </p:sp>
    </p:spTree>
    <p:extLst>
      <p:ext uri="{BB962C8B-B14F-4D97-AF65-F5344CB8AC3E}">
        <p14:creationId xmlns:p14="http://schemas.microsoft.com/office/powerpoint/2010/main" val="2681632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1" y="5383524"/>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#168</a:t>
            </a:r>
          </a:p>
        </p:txBody>
      </p:sp>
    </p:spTree>
    <p:extLst>
      <p:ext uri="{BB962C8B-B14F-4D97-AF65-F5344CB8AC3E}">
        <p14:creationId xmlns:p14="http://schemas.microsoft.com/office/powerpoint/2010/main" val="953145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979"/>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Thou long expected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Born to set Thy people free;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From fears and sins release 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find our rest in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Israel’s Strength and Consolation,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Hope of all the earth Thou 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Dear Desire of every nation,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Joy of every longing heart.</a:t>
            </a:r>
          </a:p>
        </p:txBody>
      </p:sp>
    </p:spTree>
    <p:extLst>
      <p:ext uri="{BB962C8B-B14F-4D97-AF65-F5344CB8AC3E}">
        <p14:creationId xmlns:p14="http://schemas.microsoft.com/office/powerpoint/2010/main" val="1465825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976"/>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Born Thy people to deliver,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Born a child and yet a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Born to reign in us forever,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Now Thy gracious Kingdom bring.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Thine own eternal Spirit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Rule in all our hearts alone;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Thine all sufficient merit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Raise us to Thy glorious throne.</a:t>
            </a:r>
          </a:p>
        </p:txBody>
      </p:sp>
    </p:spTree>
    <p:extLst>
      <p:ext uri="{BB962C8B-B14F-4D97-AF65-F5344CB8AC3E}">
        <p14:creationId xmlns:p14="http://schemas.microsoft.com/office/powerpoint/2010/main" val="1830552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4" y="0"/>
            <a:ext cx="9121515"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2077809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18245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33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0267"/>
            <a:ext cx="9148080" cy="5147733"/>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1336143" y="4579190"/>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#169</a:t>
            </a:r>
          </a:p>
        </p:txBody>
      </p:sp>
    </p:spTree>
    <p:extLst>
      <p:ext uri="{BB962C8B-B14F-4D97-AF65-F5344CB8AC3E}">
        <p14:creationId xmlns:p14="http://schemas.microsoft.com/office/powerpoint/2010/main" val="146238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come, O come, Emmanuel,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ransom captive Israel,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mourns in lonely exile here,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Until the Son of God appear.</a:t>
            </a:r>
          </a:p>
        </p:txBody>
      </p:sp>
    </p:spTree>
    <p:extLst>
      <p:ext uri="{BB962C8B-B14F-4D97-AF65-F5344CB8AC3E}">
        <p14:creationId xmlns:p14="http://schemas.microsoft.com/office/powerpoint/2010/main" val="190310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Rejoice! Rejoice!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Emmanuel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Shall come to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Israel!</a:t>
            </a:r>
          </a:p>
        </p:txBody>
      </p:sp>
    </p:spTree>
    <p:extLst>
      <p:ext uri="{BB962C8B-B14F-4D97-AF65-F5344CB8AC3E}">
        <p14:creationId xmlns:p14="http://schemas.microsoft.com/office/powerpoint/2010/main" val="270660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729" y="1536174"/>
            <a:ext cx="8193741"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come, Thou Day-spring,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and cheer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Our spirits by Thine advent here;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Disperse the gloomy clouds of night,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death’s dark shadows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put to flight.</a:t>
            </a:r>
          </a:p>
        </p:txBody>
      </p:sp>
    </p:spTree>
    <p:extLst>
      <p:ext uri="{BB962C8B-B14F-4D97-AF65-F5344CB8AC3E}">
        <p14:creationId xmlns:p14="http://schemas.microsoft.com/office/powerpoint/2010/main" val="411610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Rejoice! Rejoice!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Emmanuel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Shall come to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Israel!</a:t>
            </a:r>
          </a:p>
        </p:txBody>
      </p:sp>
    </p:spTree>
    <p:extLst>
      <p:ext uri="{BB962C8B-B14F-4D97-AF65-F5344CB8AC3E}">
        <p14:creationId xmlns:p14="http://schemas.microsoft.com/office/powerpoint/2010/main" val="1103391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a1eb9847-f56a-45d1-b68b-521e07ad742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1244</TotalTime>
  <Words>1275</Words>
  <Application>Microsoft Office PowerPoint</Application>
  <PresentationFormat>On-screen Show (4:3)</PresentationFormat>
  <Paragraphs>151</Paragraphs>
  <Slides>49</Slides>
  <Notes>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49</vt:i4>
      </vt:variant>
    </vt:vector>
  </HeadingPairs>
  <TitlesOfParts>
    <vt:vector size="65" baseType="lpstr">
      <vt:lpstr>Adobe Caslon Pro Bold</vt:lpstr>
      <vt:lpstr>Algerian</vt:lpstr>
      <vt:lpstr>Arial</vt:lpstr>
      <vt:lpstr>Arial </vt:lpstr>
      <vt:lpstr>Arial Black</vt:lpstr>
      <vt:lpstr>Calibri</vt:lpstr>
      <vt:lpstr>Calibri Light</vt:lpstr>
      <vt:lpstr>Perpetua</vt:lpstr>
      <vt:lpstr>Office Theme</vt:lpstr>
      <vt:lpstr>8_Office Theme</vt:lpstr>
      <vt:lpstr>3_Office Theme</vt:lpstr>
      <vt:lpstr>11_Office Theme</vt:lpstr>
      <vt:lpstr>10_Office Theme</vt:lpstr>
      <vt:lpstr>6_Office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25:1-10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Level Green Church Pastor</cp:lastModifiedBy>
  <cp:revision>55</cp:revision>
  <cp:lastPrinted>2018-09-13T14:22:17Z</cp:lastPrinted>
  <dcterms:created xsi:type="dcterms:W3CDTF">2018-09-07T00:12:33Z</dcterms:created>
  <dcterms:modified xsi:type="dcterms:W3CDTF">2024-11-27T21:23:04Z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