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08" r:id="rId5"/>
    <p:sldMasterId id="2147484188" r:id="rId6"/>
    <p:sldMasterId id="2147484260" r:id="rId7"/>
    <p:sldMasterId id="2147484332" r:id="rId8"/>
    <p:sldMasterId id="2147484344" r:id="rId9"/>
  </p:sldMasterIdLst>
  <p:notesMasterIdLst>
    <p:notesMasterId r:id="rId66"/>
  </p:notesMasterIdLst>
  <p:handoutMasterIdLst>
    <p:handoutMasterId r:id="rId67"/>
  </p:handoutMasterIdLst>
  <p:sldIdLst>
    <p:sldId id="263" r:id="rId10"/>
    <p:sldId id="2487" r:id="rId11"/>
    <p:sldId id="2488" r:id="rId12"/>
    <p:sldId id="1163" r:id="rId13"/>
    <p:sldId id="1326" r:id="rId14"/>
    <p:sldId id="1165" r:id="rId15"/>
    <p:sldId id="1400" r:id="rId16"/>
    <p:sldId id="2363" r:id="rId17"/>
    <p:sldId id="1655" r:id="rId18"/>
    <p:sldId id="1657" r:id="rId19"/>
    <p:sldId id="1659" r:id="rId20"/>
    <p:sldId id="1660" r:id="rId21"/>
    <p:sldId id="659" r:id="rId22"/>
    <p:sldId id="1143" r:id="rId23"/>
    <p:sldId id="1144" r:id="rId24"/>
    <p:sldId id="1145" r:id="rId25"/>
    <p:sldId id="2489" r:id="rId26"/>
    <p:sldId id="466" r:id="rId27"/>
    <p:sldId id="1402" r:id="rId28"/>
    <p:sldId id="2490" r:id="rId29"/>
    <p:sldId id="388" r:id="rId30"/>
    <p:sldId id="1403" r:id="rId31"/>
    <p:sldId id="1201" r:id="rId32"/>
    <p:sldId id="1167" r:id="rId33"/>
    <p:sldId id="2609" r:id="rId34"/>
    <p:sldId id="2610" r:id="rId35"/>
    <p:sldId id="2611" r:id="rId36"/>
    <p:sldId id="705" r:id="rId37"/>
    <p:sldId id="2473" r:id="rId38"/>
    <p:sldId id="1915" r:id="rId39"/>
    <p:sldId id="1916" r:id="rId40"/>
    <p:sldId id="1918" r:id="rId41"/>
    <p:sldId id="1919" r:id="rId42"/>
    <p:sldId id="1920" r:id="rId43"/>
    <p:sldId id="1921" r:id="rId44"/>
    <p:sldId id="1938" r:id="rId45"/>
    <p:sldId id="1922" r:id="rId46"/>
    <p:sldId id="2612" r:id="rId47"/>
    <p:sldId id="687" r:id="rId48"/>
    <p:sldId id="1979" r:id="rId49"/>
    <p:sldId id="2613" r:id="rId50"/>
    <p:sldId id="625" r:id="rId51"/>
    <p:sldId id="2592" r:id="rId52"/>
    <p:sldId id="2614" r:id="rId53"/>
    <p:sldId id="2615" r:id="rId54"/>
    <p:sldId id="2616" r:id="rId55"/>
    <p:sldId id="2617" r:id="rId56"/>
    <p:sldId id="1405" r:id="rId57"/>
    <p:sldId id="2392" r:id="rId58"/>
    <p:sldId id="1262" r:id="rId59"/>
    <p:sldId id="1263" r:id="rId60"/>
    <p:sldId id="1264" r:id="rId61"/>
    <p:sldId id="1265" r:id="rId62"/>
    <p:sldId id="1266" r:id="rId63"/>
    <p:sldId id="2491" r:id="rId64"/>
    <p:sldId id="2492"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D67"/>
    <a:srgbClr val="FF9933"/>
    <a:srgbClr val="4B8427"/>
    <a:srgbClr val="205715"/>
    <a:srgbClr val="602E04"/>
    <a:srgbClr val="CC6600"/>
    <a:srgbClr val="9966FF"/>
    <a:srgbClr val="996600"/>
    <a:srgbClr val="FFCC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1" autoAdjust="0"/>
    <p:restoredTop sz="94541" autoAdjust="0"/>
  </p:normalViewPr>
  <p:slideViewPr>
    <p:cSldViewPr>
      <p:cViewPr varScale="1">
        <p:scale>
          <a:sx n="107" d="100"/>
          <a:sy n="107" d="100"/>
        </p:scale>
        <p:origin x="1578" y="102"/>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283AB573-CC88-4154-99CD-B89E0BD4C0E1}" type="slidenum">
              <a:rPr lang="en-US" smtClean="0"/>
              <a:pPr/>
              <a:t>1</a:t>
            </a:fld>
            <a:endParaRPr lang="en-US" dirty="0"/>
          </a:p>
        </p:txBody>
      </p:sp>
      <p:sp>
        <p:nvSpPr>
          <p:cNvPr id="12" name="Header Placeholder 11"/>
          <p:cNvSpPr>
            <a:spLocks noGrp="1"/>
          </p:cNvSpPr>
          <p:nvPr>
            <p:ph type="hdr" sz="quarter" idx="13"/>
          </p:nvPr>
        </p:nvSpPr>
        <p:spPr/>
        <p:txBody>
          <a:bodyPr/>
          <a:lstStyle/>
          <a:p>
            <a:endParaRPr lang="en-US" dirty="0"/>
          </a:p>
        </p:txBody>
      </p:sp>
      <p:sp>
        <p:nvSpPr>
          <p:cNvPr id="4" name="Footer Placeholder 3"/>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8823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20</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CDB8957B-5116-4134-A633-DB31212A18DE}" type="slidenum">
              <a:rPr lang="en-US" altLang="en-US" sz="1300" b="0">
                <a:solidFill>
                  <a:srgbClr val="000000"/>
                </a:solidFill>
                <a:latin typeface="Arial" pitchFamily="34" charset="0"/>
              </a:rPr>
              <a:pPr/>
              <a:t>21</a:t>
            </a:fld>
            <a:endParaRPr lang="en-US" altLang="en-US" sz="1300" b="0" dirty="0">
              <a:solidFill>
                <a:srgbClr val="000000"/>
              </a:solidFill>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283AB573-CC88-4154-99CD-B89E0BD4C0E1}"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6904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83AB573-CC88-4154-99CD-B89E0BD4C0E1}" type="slidenum">
              <a:rPr lang="en-US" smtClean="0"/>
              <a:pPr/>
              <a:t>49</a:t>
            </a:fld>
            <a:endParaRPr lang="en-US" dirty="0"/>
          </a:p>
        </p:txBody>
      </p:sp>
    </p:spTree>
    <p:extLst>
      <p:ext uri="{BB962C8B-B14F-4D97-AF65-F5344CB8AC3E}">
        <p14:creationId xmlns:p14="http://schemas.microsoft.com/office/powerpoint/2010/main" val="920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1007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1109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7558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61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42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629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411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28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50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290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5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68565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107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185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3196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05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591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557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78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980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4616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922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04772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401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99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1371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740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649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9209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1327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418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317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7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67030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1539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3560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438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325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520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5047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887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187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261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59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17930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393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72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2875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977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9736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678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9386720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9984339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16627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79747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089552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472524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259776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009269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678451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465231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9797504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30201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261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423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99823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6813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28613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72393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13521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10/11/2024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5864229"/>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10/11/2024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22925115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Christ - The World's Savior and Redeemer — faithful-in-christ: 1  Corinthians 6:19-20 (ESV) Or...">
            <a:extLst>
              <a:ext uri="{FF2B5EF4-FFF2-40B4-BE49-F238E27FC236}">
                <a16:creationId xmlns:a16="http://schemas.microsoft.com/office/drawing/2014/main" id="{079F5735-A8E3-1660-5C49-0A6F5586A7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1"/>
            <a:ext cx="9144002" cy="6858001"/>
          </a:xfrm>
          <a:prstGeom prst="rect">
            <a:avLst/>
          </a:prstGeom>
          <a:noFill/>
          <a:ln>
            <a:noFill/>
          </a:ln>
        </p:spPr>
      </p:pic>
      <p:sp>
        <p:nvSpPr>
          <p:cNvPr id="5" name="TextBox 4">
            <a:extLst>
              <a:ext uri="{FF2B5EF4-FFF2-40B4-BE49-F238E27FC236}">
                <a16:creationId xmlns:a16="http://schemas.microsoft.com/office/drawing/2014/main" id="{0731B36D-463E-8EEA-27BB-FEFD3A52250A}"/>
              </a:ext>
            </a:extLst>
          </p:cNvPr>
          <p:cNvSpPr txBox="1"/>
          <p:nvPr/>
        </p:nvSpPr>
        <p:spPr>
          <a:xfrm>
            <a:off x="-1" y="3995678"/>
            <a:ext cx="9131297" cy="2862322"/>
          </a:xfrm>
          <a:prstGeom prst="rect">
            <a:avLst/>
          </a:prstGeom>
          <a:solidFill>
            <a:schemeClr val="bg1">
              <a:alpha val="50000"/>
            </a:schemeClr>
          </a:solidFill>
        </p:spPr>
        <p:txBody>
          <a:bodyPr wrap="square" rtlCol="0">
            <a:spAutoFit/>
          </a:bodyPr>
          <a:lstStyle/>
          <a:p>
            <a:pPr algn="ctr"/>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Level Green Presbyterian Church</a:t>
            </a:r>
          </a:p>
          <a:p>
            <a:pPr algn="ctr"/>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 13, 2024</a:t>
            </a:r>
            <a:endParaRPr lang="en-US" sz="6000" b="1" baseline="30000"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53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Him shall endless prayer be made,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endless praises crown His head;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His name like sweet perfume shall rise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With every morning sacrifice.</a:t>
            </a:r>
          </a:p>
        </p:txBody>
      </p:sp>
    </p:spTree>
    <p:extLst>
      <p:ext uri="{BB962C8B-B14F-4D97-AF65-F5344CB8AC3E}">
        <p14:creationId xmlns:p14="http://schemas.microsoft.com/office/powerpoint/2010/main" val="326685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People and realms of every tongue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Dwell on His love with sweetest song;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infant voices shall proclaim</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Their early blessings on His name.</a:t>
            </a:r>
          </a:p>
        </p:txBody>
      </p:sp>
    </p:spTree>
    <p:extLst>
      <p:ext uri="{BB962C8B-B14F-4D97-AF65-F5344CB8AC3E}">
        <p14:creationId xmlns:p14="http://schemas.microsoft.com/office/powerpoint/2010/main" val="283039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Let every creature rise and bring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His grateful honors to our King: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Angels descend with songs again,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earth repeat the loud “Amen!”</a:t>
            </a:r>
          </a:p>
        </p:txBody>
      </p:sp>
    </p:spTree>
    <p:extLst>
      <p:ext uri="{BB962C8B-B14F-4D97-AF65-F5344CB8AC3E}">
        <p14:creationId xmlns:p14="http://schemas.microsoft.com/office/powerpoint/2010/main" val="226022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02AF5-6C1C-484E-95AA-EF99347B6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050"/>
            <a:ext cx="9172575" cy="6877050"/>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solidFill>
                  <a:schemeClr val="bg1"/>
                </a:solidFill>
                <a:effectLst>
                  <a:outerShdw blurRad="406400" dist="304800" dir="3480000" algn="tr" rotWithShape="0">
                    <a:prstClr val="black">
                      <a:alpha val="91000"/>
                    </a:prstClr>
                  </a:outerShdw>
                </a:effectLst>
                <a:latin typeface="Algerian" panose="04020705040A02060702" pitchFamily="82" charset="0"/>
              </a:rPr>
              <a:t>The Apostles’ Creed</a:t>
            </a:r>
          </a:p>
        </p:txBody>
      </p:sp>
    </p:spTree>
    <p:extLst>
      <p:ext uri="{BB962C8B-B14F-4D97-AF65-F5344CB8AC3E}">
        <p14:creationId xmlns:p14="http://schemas.microsoft.com/office/powerpoint/2010/main" val="423465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algn="ctr">
              <a:spcAft>
                <a:spcPts val="600"/>
              </a:spcAft>
            </a:pPr>
            <a:r>
              <a:rPr lang="en-US" sz="4000" dirty="0">
                <a:solidFill>
                  <a:prstClr val="black"/>
                </a:solidFill>
              </a:rPr>
              <a:t>I BELIEVE in God the Father Almighty, Maker of heaven and earth,</a:t>
            </a:r>
          </a:p>
          <a:p>
            <a:pPr algn="ctr">
              <a:spcAft>
                <a:spcPts val="600"/>
              </a:spcAft>
            </a:pPr>
            <a:r>
              <a:rPr lang="en-US" sz="4000" dirty="0">
                <a:solidFill>
                  <a:prstClr val="black"/>
                </a:solidFill>
              </a:rPr>
              <a:t>And in Jesus Christ </a:t>
            </a:r>
          </a:p>
          <a:p>
            <a:pPr algn="ctr">
              <a:spcAft>
                <a:spcPts val="600"/>
              </a:spcAft>
            </a:pPr>
            <a:r>
              <a:rPr lang="en-US" sz="4000" dirty="0">
                <a:solidFill>
                  <a:prstClr val="black"/>
                </a:solidFill>
              </a:rPr>
              <a:t>his only Son our Lord; </a:t>
            </a:r>
          </a:p>
          <a:p>
            <a:pPr algn="ctr">
              <a:spcAft>
                <a:spcPts val="600"/>
              </a:spcAft>
            </a:pPr>
            <a:r>
              <a:rPr lang="en-US" sz="4000" dirty="0">
                <a:solidFill>
                  <a:prstClr val="black"/>
                </a:solidFill>
              </a:rPr>
              <a:t>who was conceived by the Holy Ghost, born of the Virgin Mary, </a:t>
            </a:r>
          </a:p>
          <a:p>
            <a:pPr algn="ctr">
              <a:spcAft>
                <a:spcPts val="600"/>
              </a:spcAft>
            </a:pPr>
            <a:r>
              <a:rPr lang="en-US" sz="4000" dirty="0">
                <a:solidFill>
                  <a:prstClr val="black"/>
                </a:solidFill>
              </a:rPr>
              <a:t>suffered under Pontius Pilate, </a:t>
            </a:r>
          </a:p>
          <a:p>
            <a:pPr algn="ctr">
              <a:spcAft>
                <a:spcPts val="600"/>
              </a:spcAft>
            </a:pPr>
            <a:r>
              <a:rPr lang="en-US" sz="4000" dirty="0">
                <a:solidFill>
                  <a:prstClr val="black"/>
                </a:solidFill>
              </a:rPr>
              <a:t>was crucified, dead, and buried; </a:t>
            </a:r>
          </a:p>
          <a:p>
            <a:pPr algn="ctr">
              <a:spcAft>
                <a:spcPts val="600"/>
              </a:spcAft>
            </a:pPr>
            <a:r>
              <a:rPr lang="en-US" sz="4000" dirty="0">
                <a:solidFill>
                  <a:prstClr val="black"/>
                </a:solidFill>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algn="ctr">
              <a:spcAft>
                <a:spcPts val="600"/>
              </a:spcAft>
            </a:pPr>
            <a:r>
              <a:rPr lang="en-US" sz="4000" dirty="0">
                <a:solidFill>
                  <a:prstClr val="black"/>
                </a:solidFill>
              </a:rPr>
              <a:t>the third day </a:t>
            </a:r>
          </a:p>
          <a:p>
            <a:pPr algn="ctr">
              <a:spcAft>
                <a:spcPts val="600"/>
              </a:spcAft>
            </a:pPr>
            <a:r>
              <a:rPr lang="en-US" sz="4000" dirty="0">
                <a:solidFill>
                  <a:prstClr val="black"/>
                </a:solidFill>
              </a:rPr>
              <a:t>he rose again from the dead; </a:t>
            </a:r>
          </a:p>
          <a:p>
            <a:pPr algn="ctr">
              <a:spcAft>
                <a:spcPts val="600"/>
              </a:spcAft>
            </a:pPr>
            <a:r>
              <a:rPr lang="en-US" sz="4000" dirty="0">
                <a:solidFill>
                  <a:prstClr val="black"/>
                </a:solidFill>
              </a:rPr>
              <a:t>he ascended into heaven, </a:t>
            </a:r>
          </a:p>
          <a:p>
            <a:pPr algn="ctr">
              <a:spcAft>
                <a:spcPts val="600"/>
              </a:spcAft>
            </a:pPr>
            <a:r>
              <a:rPr lang="en-US" sz="4000" dirty="0">
                <a:solidFill>
                  <a:prstClr val="black"/>
                </a:solidFill>
              </a:rPr>
              <a:t>and sitteth on the right hand of God </a:t>
            </a:r>
          </a:p>
          <a:p>
            <a:pPr algn="ctr">
              <a:spcAft>
                <a:spcPts val="600"/>
              </a:spcAft>
            </a:pPr>
            <a:r>
              <a:rPr lang="en-US" sz="4000" dirty="0">
                <a:solidFill>
                  <a:prstClr val="black"/>
                </a:solidFill>
              </a:rPr>
              <a:t>the Father Almighty; </a:t>
            </a:r>
          </a:p>
          <a:p>
            <a:pPr algn="ctr">
              <a:spcAft>
                <a:spcPts val="600"/>
              </a:spcAft>
            </a:pPr>
            <a:r>
              <a:rPr lang="en-US" sz="4000" dirty="0">
                <a:solidFill>
                  <a:prstClr val="black"/>
                </a:solidFill>
              </a:rPr>
              <a:t>from thence he shall come to judge </a:t>
            </a:r>
          </a:p>
          <a:p>
            <a:pPr algn="ctr">
              <a:spcAft>
                <a:spcPts val="600"/>
              </a:spcAft>
            </a:pPr>
            <a:r>
              <a:rPr lang="en-US" sz="4000" dirty="0">
                <a:solidFill>
                  <a:prstClr val="black"/>
                </a:solidFill>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algn="ctr">
              <a:spcAft>
                <a:spcPts val="600"/>
              </a:spcAft>
            </a:pPr>
            <a:r>
              <a:rPr lang="en-US" sz="4000" dirty="0">
                <a:solidFill>
                  <a:prstClr val="black"/>
                </a:solidFill>
              </a:rPr>
              <a:t>I believe in the Holy Ghost; </a:t>
            </a:r>
          </a:p>
          <a:p>
            <a:pPr algn="ctr">
              <a:spcAft>
                <a:spcPts val="600"/>
              </a:spcAft>
            </a:pPr>
            <a:r>
              <a:rPr lang="en-US" sz="4000" dirty="0">
                <a:solidFill>
                  <a:prstClr val="black"/>
                </a:solidFill>
              </a:rPr>
              <a:t>the holy catholic Church; </a:t>
            </a:r>
          </a:p>
          <a:p>
            <a:pPr algn="ctr">
              <a:spcAft>
                <a:spcPts val="600"/>
              </a:spcAft>
            </a:pPr>
            <a:r>
              <a:rPr lang="en-US" sz="4000" dirty="0">
                <a:solidFill>
                  <a:prstClr val="black"/>
                </a:solidFill>
              </a:rPr>
              <a:t>the communion of saints; </a:t>
            </a:r>
          </a:p>
          <a:p>
            <a:pPr algn="ctr">
              <a:spcAft>
                <a:spcPts val="600"/>
              </a:spcAft>
            </a:pPr>
            <a:r>
              <a:rPr lang="en-US" sz="4000" dirty="0">
                <a:solidFill>
                  <a:prstClr val="black"/>
                </a:solidFill>
              </a:rPr>
              <a:t>the forgiveness of sins; </a:t>
            </a:r>
          </a:p>
          <a:p>
            <a:pPr algn="ctr">
              <a:spcAft>
                <a:spcPts val="600"/>
              </a:spcAft>
            </a:pPr>
            <a:r>
              <a:rPr lang="en-US" sz="4000" dirty="0">
                <a:solidFill>
                  <a:prstClr val="black"/>
                </a:solidFill>
              </a:rPr>
              <a:t>the resurrection of the body; </a:t>
            </a:r>
          </a:p>
          <a:p>
            <a:pPr algn="ctr">
              <a:spcAft>
                <a:spcPts val="600"/>
              </a:spcAft>
            </a:pPr>
            <a:r>
              <a:rPr lang="en-US" sz="4000" dirty="0">
                <a:solidFill>
                  <a:prstClr val="black"/>
                </a:solidFill>
              </a:rPr>
              <a:t>and the life everlasting. </a:t>
            </a:r>
          </a:p>
          <a:p>
            <a:pPr algn="ctr">
              <a:spcAft>
                <a:spcPts val="600"/>
              </a:spcAft>
            </a:pPr>
            <a:r>
              <a:rPr lang="en-US" sz="4000" dirty="0">
                <a:solidFill>
                  <a:prstClr val="black"/>
                </a:solidFill>
              </a:rPr>
              <a:t>Amen.</a:t>
            </a:r>
          </a:p>
        </p:txBody>
      </p:sp>
    </p:spTree>
    <p:extLst>
      <p:ext uri="{BB962C8B-B14F-4D97-AF65-F5344CB8AC3E}">
        <p14:creationId xmlns:p14="http://schemas.microsoft.com/office/powerpoint/2010/main" val="289847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1754D5-80D8-4A62-9630-9E509286C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1"/>
            <a:ext cx="9163050" cy="6858001"/>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293330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7159"/>
            <a:ext cx="9144000" cy="5701241"/>
          </a:xfrm>
          <a:prstGeom prst="rect">
            <a:avLst/>
          </a:prstGeom>
        </p:spPr>
        <p:txBody>
          <a:bodyPr wrap="square">
            <a:spAutoFit/>
          </a:bodyPr>
          <a:lstStyle/>
          <a:p>
            <a:pPr algn="ctr">
              <a:lnSpc>
                <a:spcPct val="120000"/>
              </a:lnSpc>
            </a:pPr>
            <a:r>
              <a:rPr lang="en-US" sz="3400" dirty="0"/>
              <a:t>O Lord, we are a proud people. We think more highly of ourselves than of others. We seek and seize the honor that others deserve. We vie for position and office. Lord, please forgive us and form us to be more like Jesus. May we think more highly of others than of ourselves. May we trust You rather than our own plans. May we use our positions to elevate others. We pray in the name of</a:t>
            </a:r>
          </a:p>
          <a:p>
            <a:pPr algn="ctr">
              <a:lnSpc>
                <a:spcPct val="120000"/>
              </a:lnSpc>
            </a:pPr>
            <a:r>
              <a:rPr lang="en-US" sz="3400" dirty="0"/>
              <a:t>Jesus Christ. Amen.</a:t>
            </a:r>
          </a:p>
        </p:txBody>
      </p:sp>
    </p:spTree>
    <p:extLst>
      <p:ext uri="{BB962C8B-B14F-4D97-AF65-F5344CB8AC3E}">
        <p14:creationId xmlns:p14="http://schemas.microsoft.com/office/powerpoint/2010/main" val="29295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69A4B8-810A-4F22-B5E7-1C08C8D4F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4000" cy="6867525"/>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885230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E88C88-45B1-4DFE-8843-A6C48840E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53581"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594392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3600" dirty="0">
              <a:solidFill>
                <a:srgbClr val="FFFFFF"/>
              </a:solidFill>
              <a:latin typeface="Perpetua" pitchFamily="18" charset="0"/>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algn="ctr">
              <a:spcAft>
                <a:spcPts val="600"/>
              </a:spcAft>
              <a:defRPr/>
            </a:pPr>
            <a:r>
              <a:rPr lang="en-US" altLang="en-US" sz="4800" dirty="0">
                <a:cs typeface="Arial" panose="020B0604020202020204" pitchFamily="34" charset="0"/>
              </a:rPr>
              <a:t>Glory be to the Father</a:t>
            </a:r>
          </a:p>
          <a:p>
            <a:pPr algn="ctr">
              <a:spcAft>
                <a:spcPts val="600"/>
              </a:spcAft>
              <a:defRPr/>
            </a:pPr>
            <a:r>
              <a:rPr lang="en-US" altLang="en-US" sz="4800" dirty="0">
                <a:cs typeface="Arial" panose="020B0604020202020204" pitchFamily="34" charset="0"/>
              </a:rPr>
              <a:t>and to the Son</a:t>
            </a:r>
          </a:p>
          <a:p>
            <a:pPr algn="ctr">
              <a:spcAft>
                <a:spcPts val="600"/>
              </a:spcAft>
              <a:defRPr/>
            </a:pPr>
            <a:r>
              <a:rPr lang="en-US" altLang="en-US" sz="4800" dirty="0">
                <a:cs typeface="Arial" panose="020B0604020202020204" pitchFamily="34" charset="0"/>
              </a:rPr>
              <a:t>and to the Holy Ghost,</a:t>
            </a:r>
          </a:p>
          <a:p>
            <a:pPr algn="ctr">
              <a:spcAft>
                <a:spcPts val="600"/>
              </a:spcAft>
              <a:defRPr/>
            </a:pPr>
            <a:r>
              <a:rPr lang="en-US" altLang="en-US" sz="4800" dirty="0">
                <a:cs typeface="Arial" panose="020B0604020202020204" pitchFamily="34" charset="0"/>
              </a:rPr>
              <a:t>as it was in the beginning</a:t>
            </a:r>
          </a:p>
          <a:p>
            <a:pPr algn="ctr">
              <a:spcAft>
                <a:spcPts val="600"/>
              </a:spcAft>
              <a:defRPr/>
            </a:pPr>
            <a:r>
              <a:rPr lang="en-US" altLang="en-US" sz="4800" dirty="0">
                <a:cs typeface="Arial" panose="020B0604020202020204" pitchFamily="34" charset="0"/>
              </a:rPr>
              <a:t>is now and ever shall be,</a:t>
            </a:r>
          </a:p>
          <a:p>
            <a:pPr algn="ctr">
              <a:spcAft>
                <a:spcPts val="600"/>
              </a:spcAft>
              <a:defRPr/>
            </a:pPr>
            <a:r>
              <a:rPr lang="en-US" altLang="en-US" sz="4800" dirty="0">
                <a:cs typeface="Arial" panose="020B0604020202020204" pitchFamily="34" charset="0"/>
              </a:rPr>
              <a:t>world without end.</a:t>
            </a:r>
          </a:p>
          <a:p>
            <a:pPr algn="ctr">
              <a:spcAft>
                <a:spcPts val="600"/>
              </a:spcAft>
              <a:defRPr/>
            </a:pPr>
            <a:r>
              <a:rPr lang="en-US" altLang="en-US" sz="4800" dirty="0">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705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256982"/>
            <a:ext cx="9144000" cy="1601018"/>
          </a:xfrm>
          <a:prstGeom prst="rect">
            <a:avLst/>
          </a:prstGeom>
          <a:noFill/>
        </p:spPr>
        <p:txBody>
          <a:bodyPr wrap="square" rtlCol="0" anchor="ctr" anchorCtr="1">
            <a:noAutofit/>
          </a:bodyPr>
          <a:lstStyle/>
          <a:p>
            <a:pPr algn="ctr"/>
            <a:r>
              <a:rPr lang="en-US" sz="5400" b="1" dirty="0">
                <a:solidFill>
                  <a:schemeClr val="bg1"/>
                </a:solidFill>
              </a:rPr>
              <a:t>Father Lead Me Day By Day</a:t>
            </a:r>
          </a:p>
        </p:txBody>
      </p:sp>
    </p:spTree>
    <p:extLst>
      <p:ext uri="{BB962C8B-B14F-4D97-AF65-F5344CB8AC3E}">
        <p14:creationId xmlns:p14="http://schemas.microsoft.com/office/powerpoint/2010/main" val="289918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3777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97BB2D-F6F1-4DBF-9DF1-DE885FB50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4585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chemeClr val="bg1"/>
                </a:solidFill>
                <a:latin typeface="Arial "/>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algn="ctr"/>
            <a:r>
              <a:rPr lang="en-US" sz="3600" dirty="0">
                <a:ln w="38100">
                  <a:solidFill>
                    <a:schemeClr val="tx1">
                      <a:lumMod val="95000"/>
                      <a:lumOff val="5000"/>
                    </a:schemeClr>
                  </a:solidFill>
                </a:ln>
                <a:solidFill>
                  <a:schemeClr val="bg1"/>
                </a:solidFill>
                <a:latin typeface="Arial Black" panose="020B0A04020102020204" pitchFamily="34" charset="0"/>
              </a:rPr>
              <a:t>Hymn #382</a:t>
            </a:r>
          </a:p>
        </p:txBody>
      </p:sp>
    </p:spTree>
    <p:extLst>
      <p:ext uri="{BB962C8B-B14F-4D97-AF65-F5344CB8AC3E}">
        <p14:creationId xmlns:p14="http://schemas.microsoft.com/office/powerpoint/2010/main" val="581406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algn="ctr"/>
            <a:r>
              <a:rPr lang="en-US" sz="4800" dirty="0">
                <a:solidFill>
                  <a:prstClr val="black"/>
                </a:solidFill>
              </a:rPr>
              <a:t>Praise God,</a:t>
            </a:r>
          </a:p>
          <a:p>
            <a:pPr algn="ctr"/>
            <a:r>
              <a:rPr lang="en-US" sz="4800" dirty="0">
                <a:solidFill>
                  <a:prstClr val="black"/>
                </a:solidFill>
              </a:rPr>
              <a:t>From whom all blessings flow;</a:t>
            </a:r>
          </a:p>
          <a:p>
            <a:pPr algn="ctr"/>
            <a:r>
              <a:rPr lang="en-US" sz="4800" dirty="0">
                <a:solidFill>
                  <a:prstClr val="black"/>
                </a:solidFill>
              </a:rPr>
              <a:t>Praise Him,</a:t>
            </a:r>
          </a:p>
          <a:p>
            <a:pPr algn="ctr"/>
            <a:r>
              <a:rPr lang="en-US" sz="4800" dirty="0">
                <a:solidFill>
                  <a:prstClr val="black"/>
                </a:solidFill>
              </a:rPr>
              <a:t>All creatures here below;</a:t>
            </a:r>
          </a:p>
          <a:p>
            <a:pPr algn="ctr"/>
            <a:endParaRPr lang="en-US" sz="2800" dirty="0">
              <a:solidFill>
                <a:prstClr val="black"/>
              </a:solidFill>
            </a:endParaRPr>
          </a:p>
          <a:p>
            <a:pPr algn="ctr"/>
            <a:r>
              <a:rPr lang="en-US" sz="4800" dirty="0">
                <a:solidFill>
                  <a:prstClr val="black"/>
                </a:solidFill>
              </a:rPr>
              <a:t>Praise Him above,</a:t>
            </a:r>
          </a:p>
          <a:p>
            <a:pPr algn="ctr"/>
            <a:r>
              <a:rPr lang="en-US" sz="4800" dirty="0">
                <a:solidFill>
                  <a:prstClr val="black"/>
                </a:solidFill>
              </a:rPr>
              <a:t>Ye heavenly host;</a:t>
            </a:r>
          </a:p>
          <a:p>
            <a:pPr algn="ctr"/>
            <a:r>
              <a:rPr lang="en-US" sz="4800" dirty="0">
                <a:solidFill>
                  <a:prstClr val="black"/>
                </a:solidFill>
              </a:rPr>
              <a:t>Praise Father, Son,</a:t>
            </a:r>
          </a:p>
          <a:p>
            <a:pPr algn="ctr"/>
            <a:r>
              <a:rPr lang="en-US" sz="4800" dirty="0">
                <a:solidFill>
                  <a:prstClr val="black"/>
                </a:solidFill>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82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A2CF2-006E-48D1-B545-A34EDB18D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328394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07457C78-DBB7-4669-8C57-370E7BD99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135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14395" y="4440531"/>
            <a:ext cx="267246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2225">
                  <a:noFill/>
                </a:ln>
                <a:solidFill>
                  <a:prstClr val="white"/>
                </a:solidFill>
                <a:effectLst/>
                <a:uLnTx/>
                <a:uFillTx/>
                <a:latin typeface="Calibri"/>
                <a:ea typeface="+mn-ea"/>
                <a:cs typeface="+mn-cs"/>
              </a:rPr>
              <a:t>Praise Book</a:t>
            </a:r>
            <a:endParaRPr kumimoji="0" lang="en-US" sz="4000" b="1" i="0" u="none" strike="noStrike" kern="1200" cap="none" spc="0" normalizeH="0" baseline="0" noProof="0" dirty="0">
              <a:ln w="22225">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4166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939550"/>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Amazing grace, how sweet the sound, that saved a wretch like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once was lost, but now I’m found, was blind but now I see.</a:t>
            </a:r>
          </a:p>
        </p:txBody>
      </p:sp>
    </p:spTree>
    <p:extLst>
      <p:ext uri="{BB962C8B-B14F-4D97-AF65-F5344CB8AC3E}">
        <p14:creationId xmlns:p14="http://schemas.microsoft.com/office/powerpoint/2010/main" val="3994979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939550"/>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‘Twas</a:t>
            </a:r>
            <a:r>
              <a:rPr kumimoji="0" lang="en-US" sz="4000" b="0" i="0" u="none" strike="noStrike" kern="1200" cap="none" spc="0" normalizeH="0" baseline="0" noProof="0" dirty="0">
                <a:ln>
                  <a:noFill/>
                </a:ln>
                <a:solidFill>
                  <a:prstClr val="black"/>
                </a:solidFill>
                <a:effectLst/>
                <a:uLnTx/>
                <a:uFillTx/>
                <a:latin typeface="Calibri"/>
                <a:ea typeface="+mn-ea"/>
                <a:cs typeface="+mn-cs"/>
              </a:rPr>
              <a:t> grace that taught my heart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fear, and grace my fears relieved.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How precious did that grace appear, the hour I first believed.</a:t>
            </a:r>
          </a:p>
        </p:txBody>
      </p:sp>
    </p:spTree>
    <p:extLst>
      <p:ext uri="{BB962C8B-B14F-4D97-AF65-F5344CB8AC3E}">
        <p14:creationId xmlns:p14="http://schemas.microsoft.com/office/powerpoint/2010/main" val="116739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565473"/>
            <a:ext cx="8229600" cy="37364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My chains are gone.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I’ve been set free, my God, my Savior has ransomed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like a flood His mercy rains, unending love, amazing grace.</a:t>
            </a:r>
          </a:p>
        </p:txBody>
      </p:sp>
    </p:spTree>
    <p:extLst>
      <p:ext uri="{BB962C8B-B14F-4D97-AF65-F5344CB8AC3E}">
        <p14:creationId xmlns:p14="http://schemas.microsoft.com/office/powerpoint/2010/main" val="3019004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931235"/>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Lord has promised good to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word my hope secures.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will my shield and portion be, as long as life endures.</a:t>
            </a:r>
          </a:p>
        </p:txBody>
      </p:sp>
    </p:spTree>
    <p:extLst>
      <p:ext uri="{BB962C8B-B14F-4D97-AF65-F5344CB8AC3E}">
        <p14:creationId xmlns:p14="http://schemas.microsoft.com/office/powerpoint/2010/main" val="316556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565471"/>
            <a:ext cx="8229600" cy="37364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My chains are gone.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I’ve been set free, my God, my Savior has ransomed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like a flood His mercy rains, unending love, amazing grace.</a:t>
            </a:r>
          </a:p>
        </p:txBody>
      </p:sp>
    </p:spTree>
    <p:extLst>
      <p:ext uri="{BB962C8B-B14F-4D97-AF65-F5344CB8AC3E}">
        <p14:creationId xmlns:p14="http://schemas.microsoft.com/office/powerpoint/2010/main" val="3219210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565471"/>
            <a:ext cx="8229600" cy="37364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My chains are gone.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I’ve been set free, my God, my Savior has ransomed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like a flood His mercy rains, unending love, amazing grace.</a:t>
            </a:r>
          </a:p>
        </p:txBody>
      </p:sp>
    </p:spTree>
    <p:extLst>
      <p:ext uri="{BB962C8B-B14F-4D97-AF65-F5344CB8AC3E}">
        <p14:creationId xmlns:p14="http://schemas.microsoft.com/office/powerpoint/2010/main" val="3499382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199714"/>
            <a:ext cx="8229600"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earth shall soon dissolve like snow,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sun forbear to shine.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But God, who called me here below, will be forever mine,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will be forever mine.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You are forever mine.</a:t>
            </a:r>
          </a:p>
        </p:txBody>
      </p:sp>
    </p:spTree>
    <p:extLst>
      <p:ext uri="{BB962C8B-B14F-4D97-AF65-F5344CB8AC3E}">
        <p14:creationId xmlns:p14="http://schemas.microsoft.com/office/powerpoint/2010/main" val="1943186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15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 Genesis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2:18-25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191500" cy="1323439"/>
          </a:xfrm>
          <a:prstGeom prst="rect">
            <a:avLst/>
          </a:prstGeom>
        </p:spPr>
        <p:txBody>
          <a:bodyPr wrap="square">
            <a:spAutoFit/>
          </a:bodyPr>
          <a:lstStyle/>
          <a:p>
            <a:r>
              <a:rPr lang="en-US" sz="4000" dirty="0"/>
              <a:t>Leader: </a:t>
            </a:r>
          </a:p>
          <a:p>
            <a:r>
              <a:rPr lang="en-US" sz="4000" dirty="0"/>
              <a:t>	 Teach us to number our days,</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r>
              <a:rPr lang="en-US" sz="4000" b="1" dirty="0"/>
              <a:t>People: </a:t>
            </a:r>
          </a:p>
          <a:p>
            <a:r>
              <a:rPr lang="en-US" sz="4000" b="1" dirty="0"/>
              <a:t>	 That we may gain a heart of wisdom.</a:t>
            </a:r>
            <a:endParaRPr lang="en-US" sz="4000" dirty="0"/>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3517"/>
            <a:ext cx="8991600" cy="6740307"/>
          </a:xfrm>
          <a:prstGeom prst="rect">
            <a:avLst/>
          </a:prstGeom>
        </p:spPr>
        <p:txBody>
          <a:bodyPr wrap="square">
            <a:spAutoFit/>
          </a:bodyPr>
          <a:lstStyle/>
          <a:p>
            <a:pPr algn="ctr"/>
            <a:r>
              <a:rPr lang="en-US" sz="2800" baseline="50000" dirty="0"/>
              <a:t>18</a:t>
            </a:r>
            <a:r>
              <a:rPr lang="en-US" sz="3600" dirty="0"/>
              <a:t>The Lord God said, “It is not good for the man to be alone. I will make a helper suitable for him.” </a:t>
            </a:r>
            <a:r>
              <a:rPr lang="en-US" sz="2800" baseline="50000" dirty="0"/>
              <a:t>19</a:t>
            </a:r>
            <a:r>
              <a:rPr lang="en-US" sz="3600" dirty="0"/>
              <a:t>Now the Lord God had formed out of the ground all the wild animals and all the birds in the sky. He brought them to the man to see what he would name them; and whatever the man called each living creature, that was its name. </a:t>
            </a:r>
            <a:r>
              <a:rPr lang="en-US" sz="2800" baseline="50000" dirty="0"/>
              <a:t>20</a:t>
            </a:r>
            <a:r>
              <a:rPr lang="en-US" sz="3600" dirty="0"/>
              <a:t>So the man gave names to all the livestock, the birds in the sky and all the wild animals. But for Adam no suitable helper was found. </a:t>
            </a:r>
            <a:r>
              <a:rPr lang="en-US" sz="2800" baseline="50000" dirty="0"/>
              <a:t>21</a:t>
            </a:r>
            <a:r>
              <a:rPr lang="en-US" sz="3600" dirty="0"/>
              <a:t>So the Lord God caused the man to fall into a deep sleep; and while he was</a:t>
            </a:r>
          </a:p>
        </p:txBody>
      </p:sp>
    </p:spTree>
    <p:extLst>
      <p:ext uri="{BB962C8B-B14F-4D97-AF65-F5344CB8AC3E}">
        <p14:creationId xmlns:p14="http://schemas.microsoft.com/office/powerpoint/2010/main" val="3341560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3517"/>
            <a:ext cx="8991600" cy="6186309"/>
          </a:xfrm>
          <a:prstGeom prst="rect">
            <a:avLst/>
          </a:prstGeom>
        </p:spPr>
        <p:txBody>
          <a:bodyPr wrap="square">
            <a:spAutoFit/>
          </a:bodyPr>
          <a:lstStyle/>
          <a:p>
            <a:pPr algn="ctr"/>
            <a:r>
              <a:rPr lang="en-US" sz="3600" dirty="0"/>
              <a:t>sleeping, he took one of the man’s ribs and then closed up the place with flesh. </a:t>
            </a:r>
            <a:r>
              <a:rPr lang="en-US" sz="2800" baseline="50000" dirty="0"/>
              <a:t>22</a:t>
            </a:r>
            <a:r>
              <a:rPr lang="en-US" sz="3600" dirty="0"/>
              <a:t>Then the Lord God made a woman from the rib he had taken out of the man, and he brought her to the man. </a:t>
            </a:r>
            <a:r>
              <a:rPr lang="en-US" sz="2800" baseline="50000" dirty="0"/>
              <a:t>23</a:t>
            </a:r>
            <a:r>
              <a:rPr lang="en-US" sz="3600" dirty="0"/>
              <a:t>The man said, “This is now bone of my bones and flesh of my flesh; she shall be called ‘woman,’ for she was taken out of man.” </a:t>
            </a:r>
            <a:r>
              <a:rPr lang="en-US" sz="2800" baseline="50000" dirty="0"/>
              <a:t>24</a:t>
            </a:r>
            <a:r>
              <a:rPr lang="en-US" sz="3600" dirty="0"/>
              <a:t>That is why a man leaves his father and mother and is united to his wife, and they become one flesh. </a:t>
            </a:r>
            <a:r>
              <a:rPr lang="en-US" sz="2800" baseline="50000" dirty="0"/>
              <a:t>25</a:t>
            </a:r>
            <a:r>
              <a:rPr lang="en-US" sz="3600" dirty="0"/>
              <a:t>Adam and his wife were both naked, and they felt no shame.</a:t>
            </a:r>
          </a:p>
        </p:txBody>
      </p:sp>
    </p:spTree>
    <p:extLst>
      <p:ext uri="{BB962C8B-B14F-4D97-AF65-F5344CB8AC3E}">
        <p14:creationId xmlns:p14="http://schemas.microsoft.com/office/powerpoint/2010/main" val="2991702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atin typeface="+mn-lt"/>
              </a:rPr>
              <a:t>1 Corinthians 6:1-20 </a:t>
            </a:r>
            <a:r>
              <a:rPr lang="en-US" sz="5400" dirty="0">
                <a:latin typeface="+mn-lt"/>
              </a:rPr>
              <a:t>(NIV)</a:t>
            </a:r>
          </a:p>
        </p:txBody>
      </p:sp>
    </p:spTree>
    <p:extLst>
      <p:ext uri="{BB962C8B-B14F-4D97-AF65-F5344CB8AC3E}">
        <p14:creationId xmlns:p14="http://schemas.microsoft.com/office/powerpoint/2010/main" val="701902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40307"/>
          </a:xfrm>
          <a:prstGeom prst="rect">
            <a:avLst/>
          </a:prstGeom>
        </p:spPr>
        <p:txBody>
          <a:bodyPr wrap="square">
            <a:spAutoFit/>
          </a:bodyPr>
          <a:lstStyle/>
          <a:p>
            <a:pPr algn="ctr"/>
            <a:r>
              <a:rPr lang="en-US" sz="3600" dirty="0"/>
              <a:t>If any of you has a dispute with another, do you dare to take it before the ungodly for judgment instead of before the Lord’s people? </a:t>
            </a:r>
            <a:r>
              <a:rPr lang="en-US" sz="2800" baseline="50000" dirty="0"/>
              <a:t>2</a:t>
            </a:r>
            <a:r>
              <a:rPr lang="en-US" sz="3600" dirty="0"/>
              <a:t>Or do you not know that the Lord’s people will judge the world? And if you are to judge the world, are you not competent to judge trivial cases? </a:t>
            </a:r>
            <a:r>
              <a:rPr lang="en-US" sz="2800" baseline="50000" dirty="0"/>
              <a:t>3</a:t>
            </a:r>
            <a:r>
              <a:rPr lang="en-US" sz="3600" dirty="0"/>
              <a:t>Do you not know that we will judge angels? How much more the things of this life! </a:t>
            </a:r>
            <a:r>
              <a:rPr lang="en-US" sz="2800" baseline="50000" dirty="0"/>
              <a:t>4</a:t>
            </a:r>
            <a:r>
              <a:rPr lang="en-US" sz="3600" dirty="0"/>
              <a:t>Therefore, if you have disputes about such matters, do you ask for a ruling from those whose way of life is scorned in the church? </a:t>
            </a:r>
            <a:r>
              <a:rPr lang="en-US" sz="2800" baseline="50000" dirty="0"/>
              <a:t>5</a:t>
            </a:r>
            <a:r>
              <a:rPr lang="en-US" sz="3600" dirty="0"/>
              <a:t>I say this to shame you. Is it possible that there</a:t>
            </a:r>
          </a:p>
        </p:txBody>
      </p:sp>
    </p:spTree>
    <p:extLst>
      <p:ext uri="{BB962C8B-B14F-4D97-AF65-F5344CB8AC3E}">
        <p14:creationId xmlns:p14="http://schemas.microsoft.com/office/powerpoint/2010/main" val="2594817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40307"/>
          </a:xfrm>
          <a:prstGeom prst="rect">
            <a:avLst/>
          </a:prstGeom>
        </p:spPr>
        <p:txBody>
          <a:bodyPr wrap="square">
            <a:spAutoFit/>
          </a:bodyPr>
          <a:lstStyle/>
          <a:p>
            <a:pPr algn="ctr"/>
            <a:r>
              <a:rPr lang="en-US" sz="3600" dirty="0"/>
              <a:t>is nobody among you wise enough to judge a dispute between believers? </a:t>
            </a:r>
            <a:r>
              <a:rPr lang="en-US" sz="2800" baseline="50000" dirty="0"/>
              <a:t>6</a:t>
            </a:r>
            <a:r>
              <a:rPr lang="en-US" sz="3600" dirty="0"/>
              <a:t>But instead, one brother takes another to court—and this in front of unbelievers! </a:t>
            </a:r>
            <a:r>
              <a:rPr lang="en-US" sz="2800" baseline="50000" dirty="0"/>
              <a:t>7</a:t>
            </a:r>
            <a:r>
              <a:rPr lang="en-US" sz="3600" dirty="0"/>
              <a:t>The very fact that you have lawsuits among you means you have been completely defeated already. Why not rather be wronged? Why not rather be cheated? </a:t>
            </a:r>
            <a:r>
              <a:rPr lang="en-US" sz="2800" baseline="50000" dirty="0"/>
              <a:t>8</a:t>
            </a:r>
            <a:r>
              <a:rPr lang="en-US" sz="3600" dirty="0"/>
              <a:t>Instead, you yourselves cheat and do wrong, and you do this to your brothers and sisters. </a:t>
            </a:r>
            <a:r>
              <a:rPr lang="en-US" sz="2800" baseline="50000" dirty="0"/>
              <a:t>9</a:t>
            </a:r>
            <a:r>
              <a:rPr lang="en-US" sz="3600" dirty="0"/>
              <a:t>Or do you not know that wrongdoers will not inherit the kingdom of God? Do not be deceived: Neither the sexually immoral nor</a:t>
            </a:r>
          </a:p>
        </p:txBody>
      </p:sp>
    </p:spTree>
    <p:extLst>
      <p:ext uri="{BB962C8B-B14F-4D97-AF65-F5344CB8AC3E}">
        <p14:creationId xmlns:p14="http://schemas.microsoft.com/office/powerpoint/2010/main" val="3800161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40307"/>
          </a:xfrm>
          <a:prstGeom prst="rect">
            <a:avLst/>
          </a:prstGeom>
        </p:spPr>
        <p:txBody>
          <a:bodyPr wrap="square">
            <a:spAutoFit/>
          </a:bodyPr>
          <a:lstStyle/>
          <a:p>
            <a:pPr algn="ctr"/>
            <a:r>
              <a:rPr lang="en-US" sz="3600" dirty="0"/>
              <a:t>idolaters nor adulterers nor men who have sex with men </a:t>
            </a:r>
            <a:r>
              <a:rPr lang="en-US" sz="2800" baseline="50000" dirty="0"/>
              <a:t>10</a:t>
            </a:r>
            <a:r>
              <a:rPr lang="en-US" sz="3600" dirty="0"/>
              <a:t>nor thieves nor the greedy nor drunkards nor slanderers nor swindlers will inherit the kingdom of God. </a:t>
            </a:r>
            <a:r>
              <a:rPr lang="en-US" sz="2800" baseline="50000" dirty="0"/>
              <a:t>11</a:t>
            </a:r>
            <a:r>
              <a:rPr lang="en-US" sz="3600" dirty="0"/>
              <a:t>And that is what some of you were. But you were washed, you were sanctified, you were justified in the name of the Lord Jesus Christ and by the Spirit of our God. </a:t>
            </a:r>
            <a:r>
              <a:rPr lang="en-US" sz="2800" baseline="50000" dirty="0"/>
              <a:t>12</a:t>
            </a:r>
            <a:r>
              <a:rPr lang="en-US" sz="3600" dirty="0"/>
              <a:t>“I have the right to do anything,” you say—but not everything is beneficial. “I have the right to do anything”—but I will not be mastered by anything. </a:t>
            </a:r>
            <a:r>
              <a:rPr lang="en-US" sz="2800" baseline="50000" dirty="0"/>
              <a:t>13</a:t>
            </a:r>
            <a:r>
              <a:rPr lang="en-US" sz="3600" dirty="0"/>
              <a:t>You say, “Food for the stomach and the stomach for</a:t>
            </a:r>
          </a:p>
        </p:txBody>
      </p:sp>
    </p:spTree>
    <p:extLst>
      <p:ext uri="{BB962C8B-B14F-4D97-AF65-F5344CB8AC3E}">
        <p14:creationId xmlns:p14="http://schemas.microsoft.com/office/powerpoint/2010/main" val="2431528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40307"/>
          </a:xfrm>
          <a:prstGeom prst="rect">
            <a:avLst/>
          </a:prstGeom>
        </p:spPr>
        <p:txBody>
          <a:bodyPr wrap="square">
            <a:spAutoFit/>
          </a:bodyPr>
          <a:lstStyle/>
          <a:p>
            <a:pPr algn="ctr"/>
            <a:r>
              <a:rPr lang="en-US" sz="3600" dirty="0"/>
              <a:t>food, and God will destroy them both.” The body, however, is not meant for sexual immorality but for the Lord, and the Lord for the body. </a:t>
            </a:r>
            <a:r>
              <a:rPr lang="en-US" sz="2800" baseline="50000" dirty="0"/>
              <a:t>14</a:t>
            </a:r>
            <a:r>
              <a:rPr lang="en-US" sz="3600" dirty="0"/>
              <a:t>By his power God raised the Lord from the dead, and he will raise us also. </a:t>
            </a:r>
            <a:r>
              <a:rPr lang="en-US" sz="2800" baseline="50000" dirty="0"/>
              <a:t>15</a:t>
            </a:r>
            <a:r>
              <a:rPr lang="en-US" sz="3600" dirty="0"/>
              <a:t>Do you not know that your bodies are members of Christ himself? Shall I then take the members of Christ and unite them with a prostitute? Never! </a:t>
            </a:r>
            <a:r>
              <a:rPr lang="en-US" sz="2800" baseline="50000" dirty="0"/>
              <a:t>16</a:t>
            </a:r>
            <a:r>
              <a:rPr lang="en-US" sz="3600" dirty="0"/>
              <a:t>Do you not know that he who unites himself with a prostitute is one with her in body? For it is said, “The two will become one flesh.” </a:t>
            </a:r>
            <a:r>
              <a:rPr lang="en-US" sz="2800" baseline="50000" dirty="0"/>
              <a:t>17</a:t>
            </a:r>
            <a:r>
              <a:rPr lang="en-US" sz="3600" dirty="0"/>
              <a:t>But whoever is united with the Lord</a:t>
            </a:r>
          </a:p>
        </p:txBody>
      </p:sp>
    </p:spTree>
    <p:extLst>
      <p:ext uri="{BB962C8B-B14F-4D97-AF65-F5344CB8AC3E}">
        <p14:creationId xmlns:p14="http://schemas.microsoft.com/office/powerpoint/2010/main" val="1776872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865287"/>
            <a:ext cx="8991600" cy="5078313"/>
          </a:xfrm>
          <a:prstGeom prst="rect">
            <a:avLst/>
          </a:prstGeom>
        </p:spPr>
        <p:txBody>
          <a:bodyPr wrap="square">
            <a:spAutoFit/>
          </a:bodyPr>
          <a:lstStyle/>
          <a:p>
            <a:pPr algn="ctr"/>
            <a:r>
              <a:rPr lang="en-US" sz="3600" dirty="0"/>
              <a:t>is one with him in spirit. </a:t>
            </a:r>
            <a:r>
              <a:rPr lang="en-US" sz="2800" baseline="50000" dirty="0"/>
              <a:t>18</a:t>
            </a:r>
            <a:r>
              <a:rPr lang="en-US" sz="3600" dirty="0"/>
              <a:t>Flee from sexual immorality. All other sins a person commits are outside the body, but whoever sins sexually, sins against their own body. </a:t>
            </a:r>
            <a:r>
              <a:rPr lang="en-US" sz="2800" baseline="50000" dirty="0"/>
              <a:t>19</a:t>
            </a:r>
            <a:r>
              <a:rPr lang="en-US" sz="3600" dirty="0"/>
              <a:t>Do you not know that your bodies are temples of the Holy Spirit, who is in you, whom you have received from God? You are not your own; </a:t>
            </a:r>
            <a:r>
              <a:rPr lang="en-US" sz="2800" baseline="50000" dirty="0"/>
              <a:t>20</a:t>
            </a:r>
            <a:r>
              <a:rPr lang="en-US" sz="3600" dirty="0"/>
              <a:t>you were bought at a price. Therefore honor God with your bodies.</a:t>
            </a:r>
          </a:p>
        </p:txBody>
      </p:sp>
    </p:spTree>
    <p:extLst>
      <p:ext uri="{BB962C8B-B14F-4D97-AF65-F5344CB8AC3E}">
        <p14:creationId xmlns:p14="http://schemas.microsoft.com/office/powerpoint/2010/main" val="788080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t-shirt with black text&#10;&#10;Description automatically generated">
            <a:extLst>
              <a:ext uri="{FF2B5EF4-FFF2-40B4-BE49-F238E27FC236}">
                <a16:creationId xmlns:a16="http://schemas.microsoft.com/office/drawing/2014/main" id="{BAA5B817-7EE2-2A2E-1BDF-D5D75606D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algn="ctr"/>
            <a:r>
              <a:rPr lang="en-US" sz="6000" b="1" dirty="0">
                <a:ln w="22225">
                  <a:solidFill>
                    <a:schemeClr val="tx1"/>
                  </a:solidFill>
                  <a:prstDash val="solid"/>
                </a:ln>
                <a:solidFill>
                  <a:schemeClr val="bg1"/>
                </a:solidFill>
                <a:effectLst>
                  <a:outerShdw blurRad="12700" dist="38100" dir="2700000" algn="tl" rotWithShape="0">
                    <a:schemeClr val="bg1">
                      <a:lumMod val="50000"/>
                    </a:schemeClr>
                  </a:outerShdw>
                </a:effectLst>
              </a:rPr>
              <a:t>God Cares About All of You</a:t>
            </a:r>
          </a:p>
        </p:txBody>
      </p:sp>
    </p:spTree>
    <p:extLst>
      <p:ext uri="{BB962C8B-B14F-4D97-AF65-F5344CB8AC3E}">
        <p14:creationId xmlns:p14="http://schemas.microsoft.com/office/powerpoint/2010/main" val="245719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r>
              <a:rPr lang="en-US" sz="4000" dirty="0"/>
              <a:t>Leader: </a:t>
            </a:r>
          </a:p>
          <a:p>
            <a:r>
              <a:rPr lang="en-US" sz="4000" dirty="0"/>
              <a:t>	 Satisfy us in the morning with Your unfailing love,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938992"/>
          </a:xfrm>
          <a:prstGeom prst="rect">
            <a:avLst/>
          </a:prstGeom>
        </p:spPr>
        <p:txBody>
          <a:bodyPr wrap="square">
            <a:spAutoFit/>
          </a:bodyPr>
          <a:lstStyle/>
          <a:p>
            <a:r>
              <a:rPr lang="en-US" sz="4000" b="1" dirty="0"/>
              <a:t>People: </a:t>
            </a:r>
          </a:p>
          <a:p>
            <a:r>
              <a:rPr lang="en-US" sz="4000" b="1" dirty="0"/>
              <a:t>	 That we may sing for joy and be glad all our days.</a:t>
            </a:r>
            <a:endParaRPr lang="en-US" sz="4000" dirty="0"/>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5" y="5122334"/>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a:ea typeface="+mn-ea"/>
                <a:cs typeface="+mn-cs"/>
              </a:rPr>
              <a:t>Hymn #240</a:t>
            </a:r>
          </a:p>
        </p:txBody>
      </p:sp>
    </p:spTree>
    <p:extLst>
      <p:ext uri="{BB962C8B-B14F-4D97-AF65-F5344CB8AC3E}">
        <p14:creationId xmlns:p14="http://schemas.microsoft.com/office/powerpoint/2010/main" val="2521356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90462" y="1539387"/>
            <a:ext cx="8193741" cy="37856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Fairest Lord Jesus,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Ruler of all nature,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 Thou of God and man the Son: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Thee will I cherish, Thee will I honor,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Thou my soul’s glory, joy, and crown.</a:t>
            </a:r>
          </a:p>
        </p:txBody>
      </p:sp>
    </p:spTree>
    <p:extLst>
      <p:ext uri="{BB962C8B-B14F-4D97-AF65-F5344CB8AC3E}">
        <p14:creationId xmlns:p14="http://schemas.microsoft.com/office/powerpoint/2010/main" val="1070628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280393" y="1539381"/>
            <a:ext cx="8584204" cy="37856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Fair are the meadows,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Fairer still then woodlands,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Robed in the blooming garb of spring: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Jesus is fairer, Jesus is purer,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Makes the woeful heart to sing.</a:t>
            </a:r>
          </a:p>
        </p:txBody>
      </p:sp>
    </p:spTree>
    <p:extLst>
      <p:ext uri="{BB962C8B-B14F-4D97-AF65-F5344CB8AC3E}">
        <p14:creationId xmlns:p14="http://schemas.microsoft.com/office/powerpoint/2010/main" val="3150228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296830" y="1539370"/>
            <a:ext cx="8550339" cy="37856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Fair is the sunshine,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Fairer still the moonlight,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all the twinkling starry host: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Jesus shines brighter, Jesus shines purer,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Than all the angels heaven can boast.</a:t>
            </a:r>
          </a:p>
        </p:txBody>
      </p:sp>
    </p:spTree>
    <p:extLst>
      <p:ext uri="{BB962C8B-B14F-4D97-AF65-F5344CB8AC3E}">
        <p14:creationId xmlns:p14="http://schemas.microsoft.com/office/powerpoint/2010/main" val="886535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39372"/>
            <a:ext cx="8193741" cy="37856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Beautiful Savior!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Lord of all the nations!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Son of God and Son of Man!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Glory and honor, Praise, adoration,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Now and forevermore be Thine!</a:t>
            </a:r>
          </a:p>
        </p:txBody>
      </p:sp>
    </p:spTree>
    <p:extLst>
      <p:ext uri="{BB962C8B-B14F-4D97-AF65-F5344CB8AC3E}">
        <p14:creationId xmlns:p14="http://schemas.microsoft.com/office/powerpoint/2010/main" val="3596580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901229"/>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945847" y="2590800"/>
            <a:ext cx="7252306" cy="1323439"/>
          </a:xfrm>
          <a:prstGeom prst="rect">
            <a:avLst/>
          </a:prstGeom>
        </p:spPr>
        <p:txBody>
          <a:bodyPr wrap="none">
            <a:spAutoFit/>
          </a:bodyPr>
          <a:lstStyle/>
          <a:p>
            <a:r>
              <a:rPr lang="en-US" sz="8000" b="1" dirty="0">
                <a:ln w="381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BENEDICTION</a:t>
            </a:r>
            <a:endParaRPr lang="en-US" sz="8000" dirty="0">
              <a:ln w="38100">
                <a:solidFill>
                  <a:schemeClr val="tx1"/>
                </a:solidFill>
              </a:ln>
            </a:endParaRPr>
          </a:p>
        </p:txBody>
      </p:sp>
    </p:spTree>
    <p:extLst>
      <p:ext uri="{BB962C8B-B14F-4D97-AF65-F5344CB8AC3E}">
        <p14:creationId xmlns:p14="http://schemas.microsoft.com/office/powerpoint/2010/main" val="2880550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901229"/>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1128589" y="1371600"/>
            <a:ext cx="6886822" cy="1569660"/>
          </a:xfrm>
          <a:prstGeom prst="rect">
            <a:avLst/>
          </a:prstGeom>
        </p:spPr>
        <p:txBody>
          <a:bodyPr wrap="none">
            <a:spAutoFit/>
          </a:bodyPr>
          <a:lstStyle/>
          <a:p>
            <a:pPr algn="ctr"/>
            <a:r>
              <a:rPr lang="en-US" sz="9600" b="1" dirty="0">
                <a:ln w="44450" cap="rnd">
                  <a:solidFill>
                    <a:schemeClr val="tx1"/>
                  </a:solidFill>
                </a:ln>
                <a:solidFill>
                  <a:schemeClr val="bg1"/>
                </a:solidFill>
                <a:latin typeface="Arial" panose="020B0604020202020204" pitchFamily="34" charset="0"/>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a </a:t>
            </a:r>
          </a:p>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week!</a:t>
            </a:r>
            <a:endParaRPr lang="en-US" sz="8000" dirty="0">
              <a:ln w="31750">
                <a:solidFill>
                  <a:schemeClr val="tx1"/>
                </a:solidFill>
              </a:ln>
            </a:endParaRPr>
          </a:p>
        </p:txBody>
      </p:sp>
    </p:spTree>
    <p:extLst>
      <p:ext uri="{BB962C8B-B14F-4D97-AF65-F5344CB8AC3E}">
        <p14:creationId xmlns:p14="http://schemas.microsoft.com/office/powerpoint/2010/main" val="292311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343900" cy="1938992"/>
          </a:xfrm>
          <a:prstGeom prst="rect">
            <a:avLst/>
          </a:prstGeom>
        </p:spPr>
        <p:txBody>
          <a:bodyPr wrap="square">
            <a:spAutoFit/>
          </a:bodyPr>
          <a:lstStyle/>
          <a:p>
            <a:r>
              <a:rPr lang="en-US" sz="4000" dirty="0"/>
              <a:t>Leader: </a:t>
            </a:r>
          </a:p>
          <a:p>
            <a:r>
              <a:rPr lang="en-US" sz="4000" dirty="0"/>
              <a:t>	 May the favor of the Lord our God rest on us;</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r>
              <a:rPr lang="en-US" sz="4000" b="1" dirty="0"/>
              <a:t>All: </a:t>
            </a:r>
          </a:p>
          <a:p>
            <a:r>
              <a:rPr lang="en-US" sz="4000" b="1" dirty="0"/>
              <a:t>	 Establish the work of our hands for us.</a:t>
            </a:r>
            <a:endParaRPr lang="en-US" sz="4000" dirty="0"/>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7807" y="3075057"/>
            <a:ext cx="9034076"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noFill/>
                </a:ln>
                <a:solidFill>
                  <a:prstClr val="white"/>
                </a:solidFill>
                <a:effectLst/>
                <a:uLnTx/>
                <a:uFillTx/>
                <a:latin typeface="Calibri" panose="020F0502020204030204"/>
                <a:ea typeface="+mn-ea"/>
                <a:cs typeface="+mn-cs"/>
              </a:rPr>
              <a:t>Jesus Shall Reign </a:t>
            </a:r>
            <a:r>
              <a:rPr kumimoji="0" lang="en-US" sz="4800" b="1" i="0" u="none" strike="noStrike" kern="1200" cap="none" spc="0" normalizeH="0" baseline="0" noProof="0" dirty="0" err="1">
                <a:ln w="22225">
                  <a:noFill/>
                </a:ln>
                <a:solidFill>
                  <a:prstClr val="white"/>
                </a:solidFill>
                <a:effectLst/>
                <a:uLnTx/>
                <a:uFillTx/>
                <a:latin typeface="Calibri" panose="020F0502020204030204"/>
                <a:ea typeface="+mn-ea"/>
                <a:cs typeface="+mn-cs"/>
              </a:rPr>
              <a:t>Where’er</a:t>
            </a:r>
            <a:r>
              <a:rPr kumimoji="0" lang="en-US" sz="4800" b="1" i="0" u="none" strike="noStrike" kern="1200" cap="none" spc="0" normalizeH="0" baseline="0" noProof="0" dirty="0">
                <a:ln w="22225">
                  <a:noFill/>
                </a:ln>
                <a:solidFill>
                  <a:prstClr val="white"/>
                </a:solidFill>
                <a:effectLst/>
                <a:uLnTx/>
                <a:uFillTx/>
                <a:latin typeface="Calibri" panose="020F0502020204030204"/>
                <a:ea typeface="+mn-ea"/>
                <a:cs typeface="+mn-cs"/>
              </a:rPr>
              <a:t> the Sun</a:t>
            </a:r>
          </a:p>
        </p:txBody>
      </p:sp>
      <p:sp>
        <p:nvSpPr>
          <p:cNvPr id="5" name="Rectangle 4">
            <a:extLst>
              <a:ext uri="{FF2B5EF4-FFF2-40B4-BE49-F238E27FC236}">
                <a16:creationId xmlns:a16="http://schemas.microsoft.com/office/drawing/2014/main" id="{C656F434-A70D-4AAF-BF70-6FE89C91AEB3}"/>
              </a:ext>
            </a:extLst>
          </p:cNvPr>
          <p:cNvSpPr/>
          <p:nvPr/>
        </p:nvSpPr>
        <p:spPr>
          <a:xfrm>
            <a:off x="3304449" y="5706534"/>
            <a:ext cx="245772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noFill/>
                </a:ln>
                <a:solidFill>
                  <a:prstClr val="white"/>
                </a:solidFill>
                <a:effectLst/>
                <a:uLnTx/>
                <a:uFillTx/>
                <a:latin typeface="Calibri" panose="020F0502020204030204"/>
                <a:ea typeface="+mn-ea"/>
                <a:cs typeface="+mn-cs"/>
              </a:rPr>
              <a:t>Hymn # 238</a:t>
            </a:r>
          </a:p>
        </p:txBody>
      </p:sp>
    </p:spTree>
    <p:extLst>
      <p:ext uri="{BB962C8B-B14F-4D97-AF65-F5344CB8AC3E}">
        <p14:creationId xmlns:p14="http://schemas.microsoft.com/office/powerpoint/2010/main" val="61228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06401" y="1905506"/>
            <a:ext cx="8668870"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Jesus shall reign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where’er</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the sun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Does His successive journeys run,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His kingdom spread from shore to shore,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‘Til moons shall wax and wane no more.</a:t>
            </a:r>
          </a:p>
        </p:txBody>
      </p:sp>
    </p:spTree>
    <p:extLst>
      <p:ext uri="{BB962C8B-B14F-4D97-AF65-F5344CB8AC3E}">
        <p14:creationId xmlns:p14="http://schemas.microsoft.com/office/powerpoint/2010/main" val="4078720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E033C5CBE9EE4FB8BF253D3C72D6D0" ma:contentTypeVersion="4" ma:contentTypeDescription="Create a new document." ma:contentTypeScope="" ma:versionID="db3c31ea2391f3f5595fc971ad739c0f">
  <xsd:schema xmlns:xsd="http://www.w3.org/2001/XMLSchema" xmlns:xs="http://www.w3.org/2001/XMLSchema" xmlns:p="http://schemas.microsoft.com/office/2006/metadata/properties" xmlns:ns3="3baac32e-0235-4aec-b40e-03c1c8b79a43" targetNamespace="http://schemas.microsoft.com/office/2006/metadata/properties" ma:root="true" ma:fieldsID="deb253ebaf1005a6cfdf1370898f925c" ns3:_="">
    <xsd:import namespace="3baac32e-0235-4aec-b40e-03c1c8b79a43"/>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aac32e-0235-4aec-b40e-03c1c8b79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8C63B6-D664-4109-80CC-7655236ED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aac32e-0235-4aec-b40e-03c1c8b79a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3.xml><?xml version="1.0" encoding="utf-8"?>
<ds:datastoreItem xmlns:ds="http://schemas.openxmlformats.org/officeDocument/2006/customXml" ds:itemID="{3960BD96-3DC5-4CF7-BF0D-FD5F1EE137D9}">
  <ds:schemaRefs>
    <ds:schemaRef ds:uri="http://purl.org/dc/elements/1.1/"/>
    <ds:schemaRef ds:uri="http://www.w3.org/XML/1998/namespace"/>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3baac32e-0235-4aec-b40e-03c1c8b79a4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2688</TotalTime>
  <Words>1729</Words>
  <Application>Microsoft Office PowerPoint</Application>
  <PresentationFormat>On-screen Show (4:3)</PresentationFormat>
  <Paragraphs>151</Paragraphs>
  <Slides>56</Slides>
  <Notes>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56</vt:i4>
      </vt:variant>
    </vt:vector>
  </HeadingPairs>
  <TitlesOfParts>
    <vt:vector size="71" baseType="lpstr">
      <vt:lpstr>Adobe Fangsong Std R</vt:lpstr>
      <vt:lpstr>Adobe Caslon Pro Bold</vt:lpstr>
      <vt:lpstr>Algerian</vt:lpstr>
      <vt:lpstr>Arial</vt:lpstr>
      <vt:lpstr>Arial </vt:lpstr>
      <vt:lpstr>Arial Black</vt:lpstr>
      <vt:lpstr>Calibri</vt:lpstr>
      <vt:lpstr>Calibri Light</vt:lpstr>
      <vt:lpstr>Perpetua</vt:lpstr>
      <vt:lpstr>Office Theme</vt:lpstr>
      <vt:lpstr>8_Office Theme</vt:lpstr>
      <vt:lpstr>3_Office Theme</vt:lpstr>
      <vt:lpstr>10_Office Theme</vt:lpstr>
      <vt:lpstr>6_Office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Genesis  2:18-25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darks</cp:lastModifiedBy>
  <cp:revision>104</cp:revision>
  <cp:lastPrinted>2018-09-13T14:22:17Z</cp:lastPrinted>
  <dcterms:created xsi:type="dcterms:W3CDTF">2018-09-07T00:12:33Z</dcterms:created>
  <dcterms:modified xsi:type="dcterms:W3CDTF">2024-10-11T16:38:31Z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0x01010058E033C5CBE9EE4FB8BF253D3C72D6D0</vt:lpwstr>
  </property>
</Properties>
</file>